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5" r:id="rId2"/>
    <p:sldId id="296" r:id="rId3"/>
    <p:sldId id="297" r:id="rId4"/>
    <p:sldId id="298" r:id="rId5"/>
    <p:sldId id="299" r:id="rId6"/>
    <p:sldId id="300" r:id="rId7"/>
    <p:sldId id="304" r:id="rId8"/>
    <p:sldId id="301" r:id="rId9"/>
    <p:sldId id="305" r:id="rId10"/>
    <p:sldId id="265" r:id="rId11"/>
    <p:sldId id="306" r:id="rId12"/>
    <p:sldId id="307" r:id="rId13"/>
    <p:sldId id="308" r:id="rId14"/>
    <p:sldId id="302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6F516E9A-41C4-4484-A311-A001ECB2CA01}">
          <p14:sldIdLst>
            <p14:sldId id="295"/>
          </p14:sldIdLst>
        </p14:section>
        <p14:section name="About" id="{B5AB7D3A-0285-4344-869F-4F0F46B8DDB3}">
          <p14:sldIdLst>
            <p14:sldId id="296"/>
            <p14:sldId id="297"/>
            <p14:sldId id="298"/>
            <p14:sldId id="299"/>
            <p14:sldId id="300"/>
            <p14:sldId id="304"/>
            <p14:sldId id="301"/>
            <p14:sldId id="305"/>
            <p14:sldId id="265"/>
            <p14:sldId id="306"/>
            <p14:sldId id="307"/>
            <p14:sldId id="308"/>
            <p14:sldId id="302"/>
          </p14:sldIdLst>
        </p14:section>
        <p14:section name="Ending Slide" id="{EC0FB676-CC7F-40F5-AD3B-43870F186549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972"/>
    <a:srgbClr val="06565E"/>
    <a:srgbClr val="064E56"/>
    <a:srgbClr val="053D42"/>
    <a:srgbClr val="FB0302"/>
    <a:srgbClr val="213D85"/>
    <a:srgbClr val="4651C7"/>
    <a:srgbClr val="8AB027"/>
    <a:srgbClr val="0F095F"/>
    <a:srgbClr val="7FA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2" autoAdjust="0"/>
    <p:restoredTop sz="80479" autoAdjust="0"/>
  </p:normalViewPr>
  <p:slideViewPr>
    <p:cSldViewPr snapToGrid="0">
      <p:cViewPr varScale="1">
        <p:scale>
          <a:sx n="80" d="100"/>
          <a:sy n="80" d="100"/>
        </p:scale>
        <p:origin x="1065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9BBDE5-6AAC-413F-8F38-4981260EF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AD4CA-D381-4B90-8549-F58B9092FB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D422-02F7-4FEB-9502-CCDF624B6669}" type="datetimeFigureOut">
              <a:rPr lang="en-US" smtClean="0"/>
              <a:t>28-May-24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E13EE-1026-4165-B0EB-14C8EDC066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AFFD7-D4BB-456B-B998-A5C43A1A5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9FBA9-C45E-4B4D-B2E1-31A58D54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73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D75A2-50A7-4E0E-9622-591AED92E438}" type="datetimeFigureOut">
              <a:rPr lang="el-GR" smtClean="0"/>
              <a:t>28/5/2024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70811-9513-4CA1-BC9A-57D55CCFB3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989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Απλότητα και Δομή: Προσφέρει μια ξεκάθαρη και δομημένη προσέγγιση με σαφώς καθορισμένα στάδια.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Σαφείς Απαιτήσεις: Οι απαιτήσεις πρέπει να είναι πλήρως καθορισμένες από την αρχή, μειώνοντας την αβεβαιότητα.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Ελεγχόμενη Διαχείριση Έργου: Παρέχει σαφή σημεία αναφοράς για την παρακολούθηση της προόδου και τη διαχείριση των πόρων.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Τεκμηρίωση και Παρακολούθηση: Κάθε στάδιο καταλήγει σε λεπτομερή τεκμηρίωση, χρήσιμη για συντήρηση και μελλοντικές αναβαθμίσεις.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70811-9513-4CA1-BC9A-57D55CCFB366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16973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Λογική Σχεδίαση: Δημιουργία του διαγράμματος οντοτήτων-συσχετίσεων (ERD), που απεικονίζει τις οντότητες και τις συσχετίσεις μεταξύ τους. </a:t>
            </a:r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Φυσική Σχεδίαση: Μετατροπή του ERD σε πίνακες και ορισμός των τύπων δεδομένων για κάθε πεδίο. </a:t>
            </a:r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r>
              <a:rPr lang="el-GR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Κανονικοποίηση</a:t>
            </a:r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: Εφαρμογή κανόνων </a:t>
            </a:r>
            <a:r>
              <a:rPr lang="el-GR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κανονικοποίησης</a:t>
            </a:r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 για να ελαχιστοποιηθούν τα πλεονάζοντα δεδομένα και να βελτιωθεί η ακεραιότητα της βάσης δεδομένων. </a:t>
            </a:r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Υλοποίηση της Βάσης Δεδομένων: Ορισμός των περιορισμών (</a:t>
            </a:r>
            <a:r>
              <a:rPr lang="el-GR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constraints</a:t>
            </a:r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) για την εξασφάλιση της ακεραιότητας των δεδομένων (π.χ. </a:t>
            </a:r>
            <a:r>
              <a:rPr lang="el-GR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primary</a:t>
            </a:r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 </a:t>
            </a:r>
            <a:r>
              <a:rPr lang="el-GR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keys</a:t>
            </a:r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, </a:t>
            </a:r>
            <a:r>
              <a:rPr lang="el-GR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foreign</a:t>
            </a:r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 </a:t>
            </a:r>
            <a:r>
              <a:rPr lang="el-GR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keys</a:t>
            </a:r>
            <a:r>
              <a:rPr lang="el-GR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).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70811-9513-4CA1-BC9A-57D55CCFB366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229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3D275C-C836-4244-A85E-56EFB3AB9B68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ABA213-EB89-40C9-8D0A-44817F47A2AA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086972"/>
              </a:gs>
              <a:gs pos="57000">
                <a:srgbClr val="06565E"/>
              </a:gs>
              <a:gs pos="100000">
                <a:srgbClr val="06565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2601411F-22B5-491D-92A8-5C03C7BAAE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453" y="86442"/>
            <a:ext cx="5832164" cy="576190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75F0E-20FC-4F31-8F24-C6FF6B1332A3}"/>
              </a:ext>
            </a:extLst>
          </p:cNvPr>
          <p:cNvSpPr/>
          <p:nvPr userDrawn="1"/>
        </p:nvSpPr>
        <p:spPr>
          <a:xfrm rot="16200000">
            <a:off x="6131130" y="-110069"/>
            <a:ext cx="5761904" cy="61549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ABA213-EB89-40C9-8D0A-44817F47A2AA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086972"/>
              </a:gs>
              <a:gs pos="57000">
                <a:srgbClr val="06565E"/>
              </a:gs>
              <a:gs pos="100000">
                <a:srgbClr val="06565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2601411F-22B5-491D-92A8-5C03C7BAAE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453" y="86442"/>
            <a:ext cx="5832164" cy="576190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75F0E-20FC-4F31-8F24-C6FF6B1332A3}"/>
              </a:ext>
            </a:extLst>
          </p:cNvPr>
          <p:cNvSpPr/>
          <p:nvPr userDrawn="1"/>
        </p:nvSpPr>
        <p:spPr>
          <a:xfrm rot="16200000">
            <a:off x="5381242" y="-859958"/>
            <a:ext cx="5761904" cy="76547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05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AB689A-0D9C-4490-9632-15E483AE88C0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B1347-8EA7-454C-8682-FB7B4EA216CB}"/>
              </a:ext>
            </a:extLst>
          </p:cNvPr>
          <p:cNvSpPr/>
          <p:nvPr userDrawn="1"/>
        </p:nvSpPr>
        <p:spPr>
          <a:xfrm rot="16200000">
            <a:off x="-243329" y="432228"/>
            <a:ext cx="6685112" cy="5993546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C8F0E66-EBAC-4071-B254-0298DBF827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9593" y="518710"/>
            <a:ext cx="4779265" cy="582057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0274E7-88CF-4E7B-B0A5-5EE37DB3252C}"/>
              </a:ext>
            </a:extLst>
          </p:cNvPr>
          <p:cNvSpPr/>
          <p:nvPr userDrawn="1"/>
        </p:nvSpPr>
        <p:spPr>
          <a:xfrm rot="16200000">
            <a:off x="8644160" y="3326168"/>
            <a:ext cx="897228" cy="5993546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99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F28E44-52A9-4C3D-BFF8-800BFC38D34F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086972"/>
              </a:gs>
              <a:gs pos="57000">
                <a:srgbClr val="06565E"/>
              </a:gs>
              <a:gs pos="100000">
                <a:srgbClr val="08697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C8F0E66-EBAC-4071-B254-0298DBF827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30" y="3175636"/>
            <a:ext cx="4438687" cy="318540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31F42-5DBC-4DBF-ADAB-1DA108850CB4}"/>
              </a:ext>
            </a:extLst>
          </p:cNvPr>
          <p:cNvSpPr/>
          <p:nvPr userDrawn="1"/>
        </p:nvSpPr>
        <p:spPr>
          <a:xfrm rot="16200000">
            <a:off x="5719266" y="401271"/>
            <a:ext cx="6685109" cy="60554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93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F28E44-52A9-4C3D-BFF8-800BFC38D34F}"/>
              </a:ext>
            </a:extLst>
          </p:cNvPr>
          <p:cNvSpPr/>
          <p:nvPr userDrawn="1"/>
        </p:nvSpPr>
        <p:spPr>
          <a:xfrm>
            <a:off x="6034094" y="86445"/>
            <a:ext cx="6055454" cy="6685110"/>
          </a:xfrm>
          <a:prstGeom prst="rect">
            <a:avLst/>
          </a:prstGeom>
          <a:gradFill>
            <a:gsLst>
              <a:gs pos="0">
                <a:srgbClr val="086972"/>
              </a:gs>
              <a:gs pos="57000">
                <a:srgbClr val="06565E"/>
              </a:gs>
              <a:gs pos="100000">
                <a:srgbClr val="08697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C8F0E66-EBAC-4071-B254-0298DBF827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30" y="3175636"/>
            <a:ext cx="4438687" cy="318540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31F42-5DBC-4DBF-ADAB-1DA108850CB4}"/>
              </a:ext>
            </a:extLst>
          </p:cNvPr>
          <p:cNvSpPr/>
          <p:nvPr userDrawn="1"/>
        </p:nvSpPr>
        <p:spPr>
          <a:xfrm rot="16200000">
            <a:off x="-336187" y="401271"/>
            <a:ext cx="6685109" cy="60554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DCC37E75-E152-4D22-F063-CDB2060FBE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09671" y="3328036"/>
            <a:ext cx="4438687" cy="318540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1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BE386F-B4C6-418C-8FA9-4F3363D0E298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805C7-BD5C-4D18-A327-9C63A3063652}"/>
              </a:ext>
            </a:extLst>
          </p:cNvPr>
          <p:cNvSpPr/>
          <p:nvPr userDrawn="1"/>
        </p:nvSpPr>
        <p:spPr>
          <a:xfrm>
            <a:off x="102453" y="86444"/>
            <a:ext cx="6956715" cy="6685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C8F0E66-EBAC-4071-B254-0298DBF827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0027" y="802803"/>
            <a:ext cx="2698815" cy="272645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3E320BC9-4B40-4A6E-88A3-D4C9ACDE2C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0027" y="3771136"/>
            <a:ext cx="2698815" cy="272645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DE6BCE6-B6A7-48D9-B76E-119E847807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0972" y="3771135"/>
            <a:ext cx="2698815" cy="272645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91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D1A748-0E72-46E3-8BEE-0D3980FE7B97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C8F0E66-EBAC-4071-B254-0298DBF827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220" y="659164"/>
            <a:ext cx="3702730" cy="278295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B89EFF2-4FEB-4BF9-BE06-5BC0B99AE5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220" y="3763486"/>
            <a:ext cx="3702730" cy="278295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9DCD90A-F05B-410B-977E-D7C3FBE5F5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4717" y="659164"/>
            <a:ext cx="3702730" cy="278295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86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040802-DB50-4660-AD84-A47A2CEC8DAE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 flip="none" rotWithShape="1"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0ED9173-D5BB-4DC5-8DF5-D237AFAB27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54578" y="1110571"/>
            <a:ext cx="2133437" cy="212640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942E6ED-0736-4995-A955-CD161F47C1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7199" y="1110571"/>
            <a:ext cx="2133437" cy="212640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28658A2-D6A9-4B6A-9035-E9F11FC06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4577" y="3621023"/>
            <a:ext cx="2133437" cy="212640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CD77AED-CA6B-4AC4-862D-B6A5FD42D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57199" y="3621023"/>
            <a:ext cx="2133437" cy="212640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19EAC3-CD26-41F4-B582-87CD4F4931CC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D48BD29-EB21-4D50-A6E3-9CAC450BFB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69727" y="765294"/>
            <a:ext cx="4919820" cy="600626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D04DC7C-BE43-47E8-BEEB-17D74B9FF4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6113" y="3292408"/>
            <a:ext cx="2710626" cy="330925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CEB6748-71A1-4FD2-A66B-4EAF7588D8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22049" y="3292408"/>
            <a:ext cx="2710626" cy="330925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CB6589-BC5E-4285-8F34-496E1DF1CDB1}"/>
              </a:ext>
            </a:extLst>
          </p:cNvPr>
          <p:cNvSpPr/>
          <p:nvPr userDrawn="1"/>
        </p:nvSpPr>
        <p:spPr>
          <a:xfrm>
            <a:off x="73907" y="86445"/>
            <a:ext cx="12015640" cy="678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8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1A2DAF-19B5-4863-B7A2-D14439DD4D99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91EB18-1698-407F-9423-86648C75DB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8776" y="1922657"/>
            <a:ext cx="2472398" cy="27291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DF83A-3201-4C61-9E24-388605287D6E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69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FD645F-AE52-4AD1-8BDB-DF740195F5DA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CEB6748-71A1-4FD2-A66B-4EAF7588D8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33847" y="585936"/>
            <a:ext cx="4455238" cy="5686127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35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330C69-46AC-4F85-ACE8-E1CF91FF0D6E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 flip="none" rotWithShape="1"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CEB6748-71A1-4FD2-A66B-4EAF7588D8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7470" y="610429"/>
            <a:ext cx="5550203" cy="563714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8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F2C0A7-360D-4F31-8130-6488F9EA681C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 flip="none" rotWithShape="1">
            <a:gsLst>
              <a:gs pos="0">
                <a:srgbClr val="086972"/>
              </a:gs>
              <a:gs pos="57000">
                <a:srgbClr val="064E56"/>
              </a:gs>
              <a:gs pos="100000">
                <a:srgbClr val="0656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BC1B2-D36F-4052-8FB1-2C337CEA9ECA}"/>
              </a:ext>
            </a:extLst>
          </p:cNvPr>
          <p:cNvSpPr/>
          <p:nvPr userDrawn="1"/>
        </p:nvSpPr>
        <p:spPr>
          <a:xfrm rot="16200000">
            <a:off x="-243328" y="432228"/>
            <a:ext cx="6685109" cy="5993546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91EB18-1698-407F-9423-86648C75DB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7162" y="896815"/>
            <a:ext cx="4604129" cy="298153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51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20A637-FFAC-44BF-8865-5B1B9820947C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 flip="none" rotWithShape="1"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9011411-93B6-48F3-8BE1-A1B3A316D1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82945" y="2763300"/>
            <a:ext cx="2018614" cy="222500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3DB175F-A7C5-4B97-B931-4E566B215B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74225" y="86445"/>
            <a:ext cx="4615322" cy="668511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91EB18-1698-407F-9423-86648C75DB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82945" y="297990"/>
            <a:ext cx="2018614" cy="222500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FF729-B596-414D-8C3C-F8FB319F14EB}"/>
              </a:ext>
            </a:extLst>
          </p:cNvPr>
          <p:cNvSpPr/>
          <p:nvPr userDrawn="1"/>
        </p:nvSpPr>
        <p:spPr>
          <a:xfrm rot="16200000">
            <a:off x="1871230" y="3459836"/>
            <a:ext cx="1542944" cy="5080492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7CC14-E479-4685-94A9-C697846424D3}"/>
              </a:ext>
            </a:extLst>
          </p:cNvPr>
          <p:cNvSpPr/>
          <p:nvPr userDrawn="1"/>
        </p:nvSpPr>
        <p:spPr>
          <a:xfrm rot="16200000">
            <a:off x="5557113" y="4854442"/>
            <a:ext cx="1542944" cy="229128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10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B9C602-2641-4610-A3A7-C36DC72229E9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91EB18-1698-407F-9423-86648C75DB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4383" y="684940"/>
            <a:ext cx="3527438" cy="334255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62C3422-859D-4FD5-ADE7-D913277E67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6944" y="684940"/>
            <a:ext cx="3527438" cy="334255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9908B87-00F1-4D2C-831F-694C7FE08F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9505" y="684940"/>
            <a:ext cx="3527438" cy="334255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01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937F6-BFCC-4661-BD0D-633A895BCA16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 flip="none" rotWithShape="1"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FB7AC16-275A-4849-B139-4B78485C65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1051560"/>
            <a:ext cx="3146049" cy="1536192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CF0A4FD-5968-4C33-9C93-FCC4EE78D35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54896" y="1051560"/>
            <a:ext cx="2231136" cy="475488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396D455-67E5-42CC-A3ED-2106F7CEDCD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74738"/>
            <a:ext cx="3146049" cy="3031702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1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9DB70F-2975-4ECB-A92B-933F35F37911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 flip="none" rotWithShape="1"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7B685D1-CEDD-4A8E-B99E-1EBA2B662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311" y="468338"/>
            <a:ext cx="5248344" cy="5921323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3BDCD44-07CD-416E-B5C5-112A049092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03537" y="3709561"/>
            <a:ext cx="2220686" cy="26801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1773506-E35F-46F0-8D25-41D8238447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541" y="3709561"/>
            <a:ext cx="2220686" cy="26801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0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0B9CB4-11EF-4104-917B-EA5084459F0C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 flip="none" rotWithShape="1"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AC46B99-7B78-4E2B-BBB1-2242B0E99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452" y="770020"/>
            <a:ext cx="5090033" cy="600153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7B685D1-CEDD-4A8E-B99E-1EBA2B662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1213" y="3768437"/>
            <a:ext cx="2210272" cy="2478146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3BDCD44-07CD-416E-B5C5-112A049092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11713" y="3768438"/>
            <a:ext cx="2210272" cy="2478146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51E67-D560-43CE-A575-6F42B8E19D13}"/>
              </a:ext>
            </a:extLst>
          </p:cNvPr>
          <p:cNvSpPr/>
          <p:nvPr userDrawn="1"/>
        </p:nvSpPr>
        <p:spPr>
          <a:xfrm rot="16200000">
            <a:off x="2757438" y="-2568544"/>
            <a:ext cx="683577" cy="5993548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745946-9FDD-476F-B646-D585234C7C21}"/>
              </a:ext>
            </a:extLst>
          </p:cNvPr>
          <p:cNvSpPr/>
          <p:nvPr userDrawn="1"/>
        </p:nvSpPr>
        <p:spPr>
          <a:xfrm rot="16200000">
            <a:off x="8750984" y="-2568545"/>
            <a:ext cx="683577" cy="5993548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17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47843B-1B1E-4893-A92D-79CD01F68DEE}"/>
              </a:ext>
            </a:extLst>
          </p:cNvPr>
          <p:cNvSpPr/>
          <p:nvPr userDrawn="1"/>
        </p:nvSpPr>
        <p:spPr>
          <a:xfrm>
            <a:off x="102453" y="1125940"/>
            <a:ext cx="11987094" cy="56456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C92F1-9DC5-4128-AF93-74334D32D348}"/>
              </a:ext>
            </a:extLst>
          </p:cNvPr>
          <p:cNvSpPr/>
          <p:nvPr userDrawn="1"/>
        </p:nvSpPr>
        <p:spPr>
          <a:xfrm>
            <a:off x="102453" y="86445"/>
            <a:ext cx="11987094" cy="1380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894D7CD-873C-4508-8FBC-AE80D34383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20900" y="4581811"/>
            <a:ext cx="3089375" cy="190737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601C0C36-2FE1-441A-AC82-A0ECC08168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48289" y="4581811"/>
            <a:ext cx="3089375" cy="190737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82DCB2EB-AD20-4DC8-B5D6-A1E9F3308F8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81722" y="4581811"/>
            <a:ext cx="3089375" cy="190737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AA6A22-F21C-4912-869F-DA4A7D21FF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20900" y="2543753"/>
            <a:ext cx="3089375" cy="190737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63A988A-04D1-4D30-8743-4255485A7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8289" y="2543753"/>
            <a:ext cx="3089375" cy="190737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7BAE5B7A-DFCA-4356-82E0-CC20E8E2D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1722" y="2543753"/>
            <a:ext cx="3089375" cy="190737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89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16308F-4CFD-4546-B76E-BEF1710B850F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 flip="none" rotWithShape="1">
            <a:gsLst>
              <a:gs pos="0">
                <a:srgbClr val="086972"/>
              </a:gs>
              <a:gs pos="57000">
                <a:srgbClr val="064E56"/>
              </a:gs>
              <a:gs pos="100000">
                <a:srgbClr val="08697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894D7CD-873C-4508-8FBC-AE80D34383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81338" y="1850968"/>
            <a:ext cx="4222821" cy="2395728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8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02DB5-BEBF-4E2C-9925-EA5AAD66C0B8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086972"/>
              </a:gs>
              <a:gs pos="100000">
                <a:srgbClr val="06565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BC1C21-8E06-4361-AE3F-94809FDD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86445"/>
            <a:ext cx="5993546" cy="668511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1B197E-0E84-4B3D-A25B-959AE7984CF0}"/>
              </a:ext>
            </a:extLst>
          </p:cNvPr>
          <p:cNvSpPr/>
          <p:nvPr userDrawn="1"/>
        </p:nvSpPr>
        <p:spPr>
          <a:xfrm rot="16200000">
            <a:off x="4950504" y="-367490"/>
            <a:ext cx="2290994" cy="11987093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70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294AF7-80F4-4F06-8F3F-E60918A17374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17111E-6E1D-45AA-BFFA-0F65F7BD38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6643" y="2150533"/>
            <a:ext cx="4127516" cy="2556933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590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A588A2-DE31-4EC3-BEDD-F7450A6D54CD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solidFill>
            <a:srgbClr val="053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9015EB9-AB59-422A-A705-7BFFA5C8B4A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6385" y="4269532"/>
            <a:ext cx="3795544" cy="2502023"/>
          </a:xfrm>
          <a:custGeom>
            <a:avLst/>
            <a:gdLst>
              <a:gd name="connsiteX0" fmla="*/ 2502022 w 3795544"/>
              <a:gd name="connsiteY0" fmla="*/ 0 h 2502023"/>
              <a:gd name="connsiteX1" fmla="*/ 3795544 w 3795544"/>
              <a:gd name="connsiteY1" fmla="*/ 1293522 h 2502023"/>
              <a:gd name="connsiteX2" fmla="*/ 2587043 w 3795544"/>
              <a:gd name="connsiteY2" fmla="*/ 2502023 h 2502023"/>
              <a:gd name="connsiteX3" fmla="*/ 0 w 3795544"/>
              <a:gd name="connsiteY3" fmla="*/ 2502023 h 250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5544" h="2502023">
                <a:moveTo>
                  <a:pt x="2502022" y="0"/>
                </a:moveTo>
                <a:lnTo>
                  <a:pt x="3795544" y="1293522"/>
                </a:lnTo>
                <a:lnTo>
                  <a:pt x="2587043" y="2502023"/>
                </a:lnTo>
                <a:lnTo>
                  <a:pt x="0" y="250202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E01EDFE-B7AA-42D0-BEA2-8AE8C51843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36123" y="1203094"/>
            <a:ext cx="2453424" cy="3746946"/>
          </a:xfrm>
          <a:custGeom>
            <a:avLst/>
            <a:gdLst>
              <a:gd name="connsiteX0" fmla="*/ 2453424 w 2453424"/>
              <a:gd name="connsiteY0" fmla="*/ 0 h 3746946"/>
              <a:gd name="connsiteX1" fmla="*/ 2453424 w 2453424"/>
              <a:gd name="connsiteY1" fmla="*/ 2587044 h 3746946"/>
              <a:gd name="connsiteX2" fmla="*/ 1293522 w 2453424"/>
              <a:gd name="connsiteY2" fmla="*/ 3746946 h 3746946"/>
              <a:gd name="connsiteX3" fmla="*/ 0 w 2453424"/>
              <a:gd name="connsiteY3" fmla="*/ 2453424 h 374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424" h="3746946">
                <a:moveTo>
                  <a:pt x="2453424" y="0"/>
                </a:moveTo>
                <a:lnTo>
                  <a:pt x="2453424" y="2587044"/>
                </a:lnTo>
                <a:lnTo>
                  <a:pt x="1293522" y="3746946"/>
                </a:lnTo>
                <a:lnTo>
                  <a:pt x="0" y="245342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F52395-B61E-4C1E-A3D1-BFCAC68C14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6900" y="571974"/>
            <a:ext cx="3962366" cy="3962367"/>
          </a:xfrm>
          <a:custGeom>
            <a:avLst/>
            <a:gdLst>
              <a:gd name="connsiteX0" fmla="*/ 2668845 w 3962366"/>
              <a:gd name="connsiteY0" fmla="*/ 0 h 3962367"/>
              <a:gd name="connsiteX1" fmla="*/ 3962366 w 3962366"/>
              <a:gd name="connsiteY1" fmla="*/ 1293522 h 3962367"/>
              <a:gd name="connsiteX2" fmla="*/ 1293522 w 3962366"/>
              <a:gd name="connsiteY2" fmla="*/ 3962367 h 3962367"/>
              <a:gd name="connsiteX3" fmla="*/ 0 w 3962366"/>
              <a:gd name="connsiteY3" fmla="*/ 2668845 h 396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366" h="3962367">
                <a:moveTo>
                  <a:pt x="2668845" y="0"/>
                </a:moveTo>
                <a:lnTo>
                  <a:pt x="3962366" y="1293522"/>
                </a:lnTo>
                <a:lnTo>
                  <a:pt x="1293522" y="3962367"/>
                </a:lnTo>
                <a:lnTo>
                  <a:pt x="0" y="266884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88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694563-F815-4BAA-8709-FA48F9FD852F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894D7CD-873C-4508-8FBC-AE80D34383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92887" y="1630017"/>
            <a:ext cx="2767649" cy="389614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036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2F1E44-3948-42AF-A5E2-EF350C5CEABB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 flip="none" rotWithShape="1"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BC1C21-8E06-4361-AE3F-94809FDD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8343" y="831181"/>
            <a:ext cx="3835366" cy="519563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7F96FC-44C5-4B81-B876-44BA28599884}"/>
              </a:ext>
            </a:extLst>
          </p:cNvPr>
          <p:cNvSpPr/>
          <p:nvPr userDrawn="1"/>
        </p:nvSpPr>
        <p:spPr>
          <a:xfrm rot="16200000">
            <a:off x="5567018" y="249025"/>
            <a:ext cx="6685112" cy="6359949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57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6C9803-A270-4347-B787-7F8186A8687E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BC1C21-8E06-4361-AE3F-94809FDD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079" y="1037132"/>
            <a:ext cx="4353330" cy="478372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22FB47-245F-4D5B-BA06-0DE80B5FF5A6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solidFill>
            <a:srgbClr val="086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F66E2-CDE3-4F1B-AD20-2DBCB2EC7EE4}"/>
              </a:ext>
            </a:extLst>
          </p:cNvPr>
          <p:cNvSpPr/>
          <p:nvPr userDrawn="1"/>
        </p:nvSpPr>
        <p:spPr>
          <a:xfrm rot="16200000">
            <a:off x="957368" y="2885987"/>
            <a:ext cx="3030652" cy="4740479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BC1C21-8E06-4361-AE3F-94809FDD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2933" y="87993"/>
            <a:ext cx="7246614" cy="365290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9F306-7720-418B-8741-D4D96F80AB9D}"/>
              </a:ext>
            </a:extLst>
          </p:cNvPr>
          <p:cNvSpPr/>
          <p:nvPr userDrawn="1"/>
        </p:nvSpPr>
        <p:spPr>
          <a:xfrm>
            <a:off x="590062" y="5153769"/>
            <a:ext cx="1967339" cy="38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CDB38-885B-4E8F-8F4C-AF6D1C987577}"/>
              </a:ext>
            </a:extLst>
          </p:cNvPr>
          <p:cNvSpPr/>
          <p:nvPr userDrawn="1"/>
        </p:nvSpPr>
        <p:spPr>
          <a:xfrm>
            <a:off x="590062" y="5845431"/>
            <a:ext cx="1967339" cy="38686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2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22FB47-245F-4D5B-BA06-0DE80B5FF5A6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solidFill>
            <a:srgbClr val="086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F66E2-CDE3-4F1B-AD20-2DBCB2EC7EE4}"/>
              </a:ext>
            </a:extLst>
          </p:cNvPr>
          <p:cNvSpPr/>
          <p:nvPr userDrawn="1"/>
        </p:nvSpPr>
        <p:spPr>
          <a:xfrm rot="16200000">
            <a:off x="125007" y="3718350"/>
            <a:ext cx="3030652" cy="3075754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BC1C21-8E06-4361-AE3F-94809FDD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2933" y="87993"/>
            <a:ext cx="7246614" cy="365290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9F306-7720-418B-8741-D4D96F80AB9D}"/>
              </a:ext>
            </a:extLst>
          </p:cNvPr>
          <p:cNvSpPr/>
          <p:nvPr userDrawn="1"/>
        </p:nvSpPr>
        <p:spPr>
          <a:xfrm>
            <a:off x="590062" y="5153769"/>
            <a:ext cx="1967339" cy="38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CDB38-885B-4E8F-8F4C-AF6D1C987577}"/>
              </a:ext>
            </a:extLst>
          </p:cNvPr>
          <p:cNvSpPr/>
          <p:nvPr userDrawn="1"/>
        </p:nvSpPr>
        <p:spPr>
          <a:xfrm>
            <a:off x="590062" y="5845431"/>
            <a:ext cx="1967339" cy="38686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37278A-2BE7-476A-B80B-B57AEEA97FCE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06565E"/>
              </a:gs>
              <a:gs pos="57000">
                <a:srgbClr val="086972"/>
              </a:gs>
              <a:gs pos="100000">
                <a:srgbClr val="06565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C8F0E66-EBAC-4071-B254-0298DBF827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452" y="786384"/>
            <a:ext cx="5464159" cy="598517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76505-C6D1-43F1-B389-4509CE8C2983}"/>
              </a:ext>
            </a:extLst>
          </p:cNvPr>
          <p:cNvSpPr/>
          <p:nvPr userDrawn="1"/>
        </p:nvSpPr>
        <p:spPr>
          <a:xfrm rot="16200000">
            <a:off x="5746029" y="-5557134"/>
            <a:ext cx="699939" cy="119870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750E9-F0DE-422C-AFFF-73E4156741E4}"/>
              </a:ext>
            </a:extLst>
          </p:cNvPr>
          <p:cNvSpPr/>
          <p:nvPr userDrawn="1"/>
        </p:nvSpPr>
        <p:spPr>
          <a:xfrm rot="16200000">
            <a:off x="8478109" y="3160117"/>
            <a:ext cx="699939" cy="6522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2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7A1463-1A5A-4463-BCE4-A2DCD679E89C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086972"/>
              </a:gs>
              <a:gs pos="57000">
                <a:srgbClr val="086972"/>
              </a:gs>
              <a:gs pos="100000">
                <a:srgbClr val="06565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DE82D-FA84-46B6-A407-1510D365FE2C}"/>
              </a:ext>
            </a:extLst>
          </p:cNvPr>
          <p:cNvSpPr/>
          <p:nvPr userDrawn="1"/>
        </p:nvSpPr>
        <p:spPr>
          <a:xfrm rot="16200000">
            <a:off x="1258784" y="1934339"/>
            <a:ext cx="3680885" cy="599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BC1C21-8E06-4361-AE3F-94809FDD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640080"/>
            <a:ext cx="5993546" cy="352710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D5BAD-F488-479F-AA70-257C8D1DBB37}"/>
              </a:ext>
            </a:extLst>
          </p:cNvPr>
          <p:cNvSpPr/>
          <p:nvPr userDrawn="1"/>
        </p:nvSpPr>
        <p:spPr>
          <a:xfrm rot="16200000">
            <a:off x="5819179" y="-5630287"/>
            <a:ext cx="553641" cy="119870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6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1B7E70-2CBF-44DF-BBC0-5DE0327296FA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836E5-4E6D-4D77-B5E5-8CCCEFCAAFC8}"/>
              </a:ext>
            </a:extLst>
          </p:cNvPr>
          <p:cNvSpPr/>
          <p:nvPr userDrawn="1"/>
        </p:nvSpPr>
        <p:spPr>
          <a:xfrm rot="16200000">
            <a:off x="6475926" y="3707168"/>
            <a:ext cx="1409843" cy="47189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BC1C21-8E06-4361-AE3F-94809FDD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53" y="86445"/>
            <a:ext cx="4718929" cy="668511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ACE90A5-6FD1-4B34-A460-FBD201BBE2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5845" y="332506"/>
            <a:ext cx="1920310" cy="20333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4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2C2723-FD0E-4ECD-811D-E29EFBC4BFD2}"/>
              </a:ext>
            </a:extLst>
          </p:cNvPr>
          <p:cNvSpPr/>
          <p:nvPr userDrawn="1"/>
        </p:nvSpPr>
        <p:spPr>
          <a:xfrm>
            <a:off x="102453" y="86445"/>
            <a:ext cx="11987094" cy="6685110"/>
          </a:xfrm>
          <a:prstGeom prst="rect">
            <a:avLst/>
          </a:prstGeom>
          <a:gradFill>
            <a:gsLst>
              <a:gs pos="0">
                <a:srgbClr val="2F855C"/>
              </a:gs>
              <a:gs pos="57000">
                <a:srgbClr val="276F4D"/>
              </a:gs>
              <a:gs pos="100000">
                <a:srgbClr val="22604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C8F0E66-EBAC-4071-B254-0298DBF827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0989" y="609600"/>
            <a:ext cx="6378556" cy="616195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C3DEC9-2D69-4DF2-AA85-A8F1CFFFB9AA}"/>
              </a:ext>
            </a:extLst>
          </p:cNvPr>
          <p:cNvSpPr/>
          <p:nvPr userDrawn="1"/>
        </p:nvSpPr>
        <p:spPr>
          <a:xfrm rot="16200000">
            <a:off x="1804867" y="2865431"/>
            <a:ext cx="2203709" cy="5608538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DFC14-7FC6-4912-8239-EB0BE3BE1ED1}"/>
              </a:ext>
            </a:extLst>
          </p:cNvPr>
          <p:cNvSpPr/>
          <p:nvPr userDrawn="1"/>
        </p:nvSpPr>
        <p:spPr>
          <a:xfrm>
            <a:off x="102451" y="1810513"/>
            <a:ext cx="5608538" cy="27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3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482C1-E11A-499D-B72E-BB8EE67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D9A17-57CD-47BA-BB60-FFCA41B9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9DD14-E4EE-4CD2-B622-A0F8CF28C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2C80F-419F-4C2E-A047-EC582BE6526E}" type="datetimeFigureOut">
              <a:rPr lang="en-US" smtClean="0"/>
              <a:t>28-May-24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AC51F-BD7C-4C90-A47D-298312CA8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A42D5-492A-47AB-B3F4-1B2E8A4B2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557E-E474-48F1-888E-9037784D2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81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82" r:id="rId11"/>
    <p:sldLayoutId id="2147483661" r:id="rId12"/>
    <p:sldLayoutId id="2147483660" r:id="rId13"/>
    <p:sldLayoutId id="2147483680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51" r:id="rId33"/>
    <p:sldLayoutId id="2147483653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47DB5-9DF9-3B8F-A081-7C44C7AD4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99" y="-542741"/>
            <a:ext cx="12366536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3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4844C87-8662-455B-B10F-EDC9A2474A19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ED9509-158A-49DC-A80D-4DBCE3E97947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BFFEAC-AF8E-4D3D-847E-D44DD0BD8629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87BAF44-293F-4DE4-8D05-C98735BEEA89}"/>
              </a:ext>
            </a:extLst>
          </p:cNvPr>
          <p:cNvSpPr txBox="1"/>
          <p:nvPr/>
        </p:nvSpPr>
        <p:spPr>
          <a:xfrm>
            <a:off x="6374258" y="1652815"/>
            <a:ext cx="4554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Simplicity and Structure: Offers a clear and structured approach with well-defined stages.</a:t>
            </a:r>
          </a:p>
          <a:p>
            <a:endParaRPr lang="en-US" sz="15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en-US" sz="15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Clear Requirements: The requirements must be fully defined from the beginning, reducing uncertainty.</a:t>
            </a:r>
          </a:p>
          <a:p>
            <a:endParaRPr lang="en-US" sz="15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en-US" sz="15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Controlled Project Management: Provides clear benchmarks for monitoring progress and managing resources.</a:t>
            </a:r>
          </a:p>
          <a:p>
            <a:endParaRPr lang="en-US" sz="15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en-US" sz="15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Documentation and Monitoring: Each stage results in detailed documentation, useful for maintenance and future upgrades.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FE784A1A-FE62-4A5A-A84E-970E9206E7D0}"/>
              </a:ext>
            </a:extLst>
          </p:cNvPr>
          <p:cNvSpPr/>
          <p:nvPr/>
        </p:nvSpPr>
        <p:spPr>
          <a:xfrm rot="13500000">
            <a:off x="6078402" y="1966159"/>
            <a:ext cx="117260" cy="11726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!!g">
            <a:extLst>
              <a:ext uri="{FF2B5EF4-FFF2-40B4-BE49-F238E27FC236}">
                <a16:creationId xmlns:a16="http://schemas.microsoft.com/office/drawing/2014/main" id="{1941350D-D617-2AB2-79C4-F4EDDA5ADABF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4" name="!!t">
            <a:extLst>
              <a:ext uri="{FF2B5EF4-FFF2-40B4-BE49-F238E27FC236}">
                <a16:creationId xmlns:a16="http://schemas.microsoft.com/office/drawing/2014/main" id="{0EBF8915-E1D1-0329-0E55-D750DC46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-87779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6" name="Picture 2" descr="Δεν υπάρχει διαθέσιμη περιγραφή.">
            <a:extLst>
              <a:ext uri="{FF2B5EF4-FFF2-40B4-BE49-F238E27FC236}">
                <a16:creationId xmlns:a16="http://schemas.microsoft.com/office/drawing/2014/main" id="{A61643BE-F9BE-4E4B-3691-D6FFC833332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" t="125" r="-135" b="-1313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0AEB7-C564-788A-D70C-FDAD35CCAF21}"/>
              </a:ext>
            </a:extLst>
          </p:cNvPr>
          <p:cNvSpPr txBox="1"/>
          <p:nvPr/>
        </p:nvSpPr>
        <p:spPr>
          <a:xfrm>
            <a:off x="5753834" y="82612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Waterfall Model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DCF2B5B-C7C4-869A-34AA-68115AFC133E}"/>
              </a:ext>
            </a:extLst>
          </p:cNvPr>
          <p:cNvSpPr/>
          <p:nvPr/>
        </p:nvSpPr>
        <p:spPr>
          <a:xfrm rot="13500000">
            <a:off x="6072642" y="3093605"/>
            <a:ext cx="117260" cy="11726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21C62EB-ACDD-7178-2851-5DE88EE02F14}"/>
              </a:ext>
            </a:extLst>
          </p:cNvPr>
          <p:cNvSpPr/>
          <p:nvPr/>
        </p:nvSpPr>
        <p:spPr>
          <a:xfrm rot="13500000">
            <a:off x="6069763" y="4221051"/>
            <a:ext cx="117260" cy="11726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034C3E1-9E4F-C7FE-CBFB-F8A9FA05AA25}"/>
              </a:ext>
            </a:extLst>
          </p:cNvPr>
          <p:cNvSpPr/>
          <p:nvPr/>
        </p:nvSpPr>
        <p:spPr>
          <a:xfrm rot="13500000">
            <a:off x="6078404" y="5348497"/>
            <a:ext cx="117260" cy="11726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4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7204C85-E297-47CC-A3BA-C7D2B51BC0D8}"/>
              </a:ext>
            </a:extLst>
          </p:cNvPr>
          <p:cNvGrpSpPr/>
          <p:nvPr/>
        </p:nvGrpSpPr>
        <p:grpSpPr>
          <a:xfrm>
            <a:off x="11313594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603F26-E99E-4703-9EF1-E8BA24B9429A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B38123-55EB-4796-81C2-CB128AB313EF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2D50C6-B9D0-414A-93EA-F8CF5CC71CFD}"/>
              </a:ext>
            </a:extLst>
          </p:cNvPr>
          <p:cNvSpPr txBox="1"/>
          <p:nvPr/>
        </p:nvSpPr>
        <p:spPr>
          <a:xfrm>
            <a:off x="517378" y="1016113"/>
            <a:ext cx="4012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Database</a:t>
            </a:r>
          </a:p>
          <a:p>
            <a:r>
              <a:rPr lang="en-US" sz="6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Design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EBA2B0-8BFB-4DB0-9739-3A90169C7129}"/>
              </a:ext>
            </a:extLst>
          </p:cNvPr>
          <p:cNvCxnSpPr>
            <a:cxnSpLocks/>
          </p:cNvCxnSpPr>
          <p:nvPr/>
        </p:nvCxnSpPr>
        <p:spPr>
          <a:xfrm>
            <a:off x="655645" y="6688085"/>
            <a:ext cx="3224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0B4416-74C9-49C1-9B67-01BC719CB60C}"/>
              </a:ext>
            </a:extLst>
          </p:cNvPr>
          <p:cNvSpPr txBox="1"/>
          <p:nvPr/>
        </p:nvSpPr>
        <p:spPr>
          <a:xfrm>
            <a:off x="628350" y="3301390"/>
            <a:ext cx="51787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 Medium" panose="00000600000000000000" pitchFamily="2" charset="0"/>
                <a:cs typeface="Poppins Medium" panose="00000600000000000000" pitchFamily="2" charset="0"/>
              </a:rPr>
              <a:t>Logical Design: Creation of the entity-relationship diagram (ERD) that depicts the entities and their relationships.</a:t>
            </a:r>
          </a:p>
          <a:p>
            <a:endParaRPr lang="en-US" sz="15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500" dirty="0">
                <a:latin typeface="Poppins Medium" panose="00000600000000000000" pitchFamily="2" charset="0"/>
                <a:cs typeface="Poppins Medium" panose="00000600000000000000" pitchFamily="2" charset="0"/>
              </a:rPr>
              <a:t>Physical Design: Conversion of the ERD into tables and defining the data types for each field.</a:t>
            </a:r>
          </a:p>
          <a:p>
            <a:endParaRPr lang="en-US" sz="15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500" dirty="0">
                <a:latin typeface="Poppins Medium" panose="00000600000000000000" pitchFamily="2" charset="0"/>
                <a:cs typeface="Poppins Medium" panose="00000600000000000000" pitchFamily="2" charset="0"/>
              </a:rPr>
              <a:t>Normalization:</a:t>
            </a:r>
          </a:p>
          <a:p>
            <a:r>
              <a:rPr lang="en-US" sz="1500" dirty="0">
                <a:latin typeface="Poppins Medium" panose="00000600000000000000" pitchFamily="2" charset="0"/>
                <a:cs typeface="Poppins Medium" panose="00000600000000000000" pitchFamily="2" charset="0"/>
              </a:rPr>
              <a:t>Applying normalization rules to minimize redundant data and improve database integrity.</a:t>
            </a:r>
          </a:p>
          <a:p>
            <a:endParaRPr lang="en-US" sz="15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500" dirty="0">
                <a:latin typeface="Poppins Medium" panose="00000600000000000000" pitchFamily="2" charset="0"/>
                <a:cs typeface="Poppins Medium" panose="00000600000000000000" pitchFamily="2" charset="0"/>
              </a:rPr>
              <a:t>Database Implementation:</a:t>
            </a:r>
          </a:p>
          <a:p>
            <a:r>
              <a:rPr lang="en-US" sz="1500" dirty="0">
                <a:latin typeface="Poppins Medium" panose="00000600000000000000" pitchFamily="2" charset="0"/>
                <a:cs typeface="Poppins Medium" panose="00000600000000000000" pitchFamily="2" charset="0"/>
              </a:rPr>
              <a:t>Defining constraints to ensure data integrity (e.g., primary keys, foreign keys)</a:t>
            </a:r>
          </a:p>
        </p:txBody>
      </p:sp>
      <p:sp>
        <p:nvSpPr>
          <p:cNvPr id="7" name="!!g">
            <a:extLst>
              <a:ext uri="{FF2B5EF4-FFF2-40B4-BE49-F238E27FC236}">
                <a16:creationId xmlns:a16="http://schemas.microsoft.com/office/drawing/2014/main" id="{EA49A11E-E9ED-E2CA-044E-7E8862ED32A8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16" name="!!t">
            <a:extLst>
              <a:ext uri="{FF2B5EF4-FFF2-40B4-BE49-F238E27FC236}">
                <a16:creationId xmlns:a16="http://schemas.microsoft.com/office/drawing/2014/main" id="{ED4882C4-DA34-B8B2-42D3-987D261D9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-87779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B922DBF-9E80-FC74-4AE5-446C973247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92" r="-193" b="592"/>
          <a:stretch/>
        </p:blipFill>
        <p:spPr>
          <a:xfrm>
            <a:off x="6082648" y="669828"/>
            <a:ext cx="5993546" cy="39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54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E0F0AA2-C46F-4E19-A471-D0A75A7CD611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tx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71BEFF-F1C3-4035-8895-A20282621857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502194-73D0-4D18-BECB-72A6544BBC76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E871C7-187F-4144-8086-211B122648D5}"/>
              </a:ext>
            </a:extLst>
          </p:cNvPr>
          <p:cNvSpPr txBox="1"/>
          <p:nvPr/>
        </p:nvSpPr>
        <p:spPr>
          <a:xfrm>
            <a:off x="3906939" y="534692"/>
            <a:ext cx="43781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Tools Used</a:t>
            </a:r>
          </a:p>
        </p:txBody>
      </p:sp>
      <p:sp>
        <p:nvSpPr>
          <p:cNvPr id="2" name="!!g">
            <a:extLst>
              <a:ext uri="{FF2B5EF4-FFF2-40B4-BE49-F238E27FC236}">
                <a16:creationId xmlns:a16="http://schemas.microsoft.com/office/drawing/2014/main" id="{5B9D383A-EB59-279E-E901-BBC989A7141C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3" name="!!t">
            <a:extLst>
              <a:ext uri="{FF2B5EF4-FFF2-40B4-BE49-F238E27FC236}">
                <a16:creationId xmlns:a16="http://schemas.microsoft.com/office/drawing/2014/main" id="{2C88A9D2-9273-7E41-4B96-38395BEC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06" y="-87779"/>
            <a:ext cx="970497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8F4FE0-B633-8184-603C-7C7E7C88601A}"/>
              </a:ext>
            </a:extLst>
          </p:cNvPr>
          <p:cNvSpPr/>
          <p:nvPr/>
        </p:nvSpPr>
        <p:spPr>
          <a:xfrm>
            <a:off x="1337576" y="2035451"/>
            <a:ext cx="3033521" cy="19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Front-End</a:t>
            </a:r>
            <a:r>
              <a:rPr lang="el-GR" dirty="0">
                <a:solidFill>
                  <a:schemeClr val="tx1"/>
                </a:solidFill>
                <a:cs typeface="Poppins" panose="00000500000000000000" pitchFamily="2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Bootstrap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JavaScript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Ajax – jQuery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l-GR" dirty="0">
              <a:solidFill>
                <a:schemeClr val="tx1"/>
              </a:solidFill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1F7441-BE2A-FF20-3E89-322DD0F2645D}"/>
              </a:ext>
            </a:extLst>
          </p:cNvPr>
          <p:cNvSpPr/>
          <p:nvPr/>
        </p:nvSpPr>
        <p:spPr>
          <a:xfrm>
            <a:off x="7598564" y="2035451"/>
            <a:ext cx="3033521" cy="19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Back-End</a:t>
            </a:r>
            <a:r>
              <a:rPr lang="el-GR" sz="2000" dirty="0">
                <a:solidFill>
                  <a:schemeClr val="tx1"/>
                </a:solidFill>
                <a:cs typeface="Poppins" panose="00000500000000000000" pitchFamily="2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MySQL</a:t>
            </a:r>
            <a:endParaRPr lang="el-GR" sz="2000" dirty="0">
              <a:solidFill>
                <a:schemeClr val="tx1"/>
              </a:solidFill>
              <a:cs typeface="Poppins" panose="000005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126CDA-DACD-CCAA-7596-49C6AF721F9B}"/>
              </a:ext>
            </a:extLst>
          </p:cNvPr>
          <p:cNvSpPr/>
          <p:nvPr/>
        </p:nvSpPr>
        <p:spPr>
          <a:xfrm>
            <a:off x="7598564" y="4581811"/>
            <a:ext cx="3033521" cy="19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</a:t>
            </a:r>
            <a:r>
              <a:rPr lang="el-GR" sz="2000" dirty="0">
                <a:solidFill>
                  <a:schemeClr val="tx1"/>
                </a:solidFill>
                <a:cs typeface="Poppins" panose="00000500000000000000" pitchFamily="2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Visual Studio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XAMPP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phpMyAdmin</a:t>
            </a:r>
            <a:endParaRPr lang="el-GR" sz="2000" dirty="0">
              <a:solidFill>
                <a:schemeClr val="tx1"/>
              </a:solidFill>
              <a:cs typeface="Poppins" panose="000005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CA9FE3-731D-00CC-7E53-034176FF7392}"/>
              </a:ext>
            </a:extLst>
          </p:cNvPr>
          <p:cNvSpPr/>
          <p:nvPr/>
        </p:nvSpPr>
        <p:spPr>
          <a:xfrm>
            <a:off x="1309648" y="4581811"/>
            <a:ext cx="3033521" cy="19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Libraries – APIs</a:t>
            </a:r>
            <a:r>
              <a:rPr lang="el-GR" sz="2000" dirty="0">
                <a:solidFill>
                  <a:schemeClr val="tx1"/>
                </a:solidFill>
                <a:cs typeface="Poppins" panose="00000500000000000000" pitchFamily="2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PHPMailer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B6BEDB-DEDA-0D63-4C9F-CABFFB543999}"/>
              </a:ext>
            </a:extLst>
          </p:cNvPr>
          <p:cNvSpPr/>
          <p:nvPr/>
        </p:nvSpPr>
        <p:spPr>
          <a:xfrm rot="19828531" flipV="1">
            <a:off x="-2244753" y="7078753"/>
            <a:ext cx="306078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8E71F5-E5AA-04DB-CD0C-A8D22E30F849}"/>
              </a:ext>
            </a:extLst>
          </p:cNvPr>
          <p:cNvSpPr/>
          <p:nvPr/>
        </p:nvSpPr>
        <p:spPr>
          <a:xfrm rot="19828531" flipV="1">
            <a:off x="-2244753" y="7246030"/>
            <a:ext cx="306078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aphic 16" descr="Tools">
            <a:extLst>
              <a:ext uri="{FF2B5EF4-FFF2-40B4-BE49-F238E27FC236}">
                <a16:creationId xmlns:a16="http://schemas.microsoft.com/office/drawing/2014/main" id="{A850E58E-7807-B601-AC71-8B174EC975A4}"/>
              </a:ext>
            </a:extLst>
          </p:cNvPr>
          <p:cNvGrpSpPr/>
          <p:nvPr/>
        </p:nvGrpSpPr>
        <p:grpSpPr>
          <a:xfrm>
            <a:off x="4749929" y="1696564"/>
            <a:ext cx="7670671" cy="7677868"/>
            <a:chOff x="5852226" y="3185226"/>
            <a:chExt cx="775093" cy="775821"/>
          </a:xfrm>
          <a:solidFill>
            <a:schemeClr val="bg1">
              <a:alpha val="8000"/>
            </a:schemeClr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A6DEFC-A0E8-AF3C-4F48-E52EB75A4894}"/>
                </a:ext>
              </a:extLst>
            </p:cNvPr>
            <p:cNvSpPr/>
            <p:nvPr/>
          </p:nvSpPr>
          <p:spPr>
            <a:xfrm>
              <a:off x="6263059" y="3596630"/>
              <a:ext cx="364083" cy="363883"/>
            </a:xfrm>
            <a:custGeom>
              <a:avLst/>
              <a:gdLst>
                <a:gd name="connsiteX0" fmla="*/ 99060 w 364083"/>
                <a:gd name="connsiteY0" fmla="*/ 0 h 363883"/>
                <a:gd name="connsiteX1" fmla="*/ 85592 w 364083"/>
                <a:gd name="connsiteY1" fmla="*/ 13478 h 363883"/>
                <a:gd name="connsiteX2" fmla="*/ 336661 w 364083"/>
                <a:gd name="connsiteY2" fmla="*/ 263985 h 363883"/>
                <a:gd name="connsiteX3" fmla="*/ 330470 w 364083"/>
                <a:gd name="connsiteY3" fmla="*/ 329908 h 363883"/>
                <a:gd name="connsiteX4" fmla="*/ 294370 w 364083"/>
                <a:gd name="connsiteY4" fmla="*/ 344843 h 363883"/>
                <a:gd name="connsiteX5" fmla="*/ 265576 w 364083"/>
                <a:gd name="connsiteY5" fmla="*/ 335566 h 363883"/>
                <a:gd name="connsiteX6" fmla="*/ 260423 w 364083"/>
                <a:gd name="connsiteY6" fmla="*/ 331756 h 363883"/>
                <a:gd name="connsiteX7" fmla="*/ 258337 w 364083"/>
                <a:gd name="connsiteY7" fmla="*/ 329851 h 363883"/>
                <a:gd name="connsiteX8" fmla="*/ 13468 w 364083"/>
                <a:gd name="connsiteY8" fmla="*/ 85592 h 363883"/>
                <a:gd name="connsiteX9" fmla="*/ 0 w 364083"/>
                <a:gd name="connsiteY9" fmla="*/ 99060 h 363883"/>
                <a:gd name="connsiteX10" fmla="*/ 245297 w 364083"/>
                <a:gd name="connsiteY10" fmla="*/ 343262 h 363883"/>
                <a:gd name="connsiteX11" fmla="*/ 254403 w 364083"/>
                <a:gd name="connsiteY11" fmla="*/ 350987 h 363883"/>
                <a:gd name="connsiteX12" fmla="*/ 294408 w 364083"/>
                <a:gd name="connsiteY12" fmla="*/ 363884 h 363883"/>
                <a:gd name="connsiteX13" fmla="*/ 343938 w 364083"/>
                <a:gd name="connsiteY13" fmla="*/ 343367 h 363883"/>
                <a:gd name="connsiteX14" fmla="*/ 351558 w 364083"/>
                <a:gd name="connsiteY14" fmla="*/ 251927 h 3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4083" h="363883">
                  <a:moveTo>
                    <a:pt x="99060" y="0"/>
                  </a:moveTo>
                  <a:lnTo>
                    <a:pt x="85592" y="13478"/>
                  </a:lnTo>
                  <a:lnTo>
                    <a:pt x="336661" y="263985"/>
                  </a:lnTo>
                  <a:cubicBezTo>
                    <a:pt x="349742" y="284832"/>
                    <a:pt x="347203" y="311862"/>
                    <a:pt x="330470" y="329908"/>
                  </a:cubicBezTo>
                  <a:cubicBezTo>
                    <a:pt x="320870" y="339441"/>
                    <a:pt x="307899" y="344806"/>
                    <a:pt x="294370" y="344843"/>
                  </a:cubicBezTo>
                  <a:cubicBezTo>
                    <a:pt x="284032" y="344879"/>
                    <a:pt x="273949" y="341630"/>
                    <a:pt x="265576" y="335566"/>
                  </a:cubicBezTo>
                  <a:cubicBezTo>
                    <a:pt x="265576" y="335566"/>
                    <a:pt x="262414" y="333413"/>
                    <a:pt x="260423" y="331756"/>
                  </a:cubicBezTo>
                  <a:cubicBezTo>
                    <a:pt x="259861" y="331299"/>
                    <a:pt x="258337" y="329851"/>
                    <a:pt x="258337" y="329851"/>
                  </a:cubicBezTo>
                  <a:lnTo>
                    <a:pt x="13468" y="85592"/>
                  </a:lnTo>
                  <a:lnTo>
                    <a:pt x="0" y="99060"/>
                  </a:lnTo>
                  <a:lnTo>
                    <a:pt x="245297" y="343262"/>
                  </a:lnTo>
                  <a:lnTo>
                    <a:pt x="254403" y="350987"/>
                  </a:lnTo>
                  <a:cubicBezTo>
                    <a:pt x="266038" y="359410"/>
                    <a:pt x="280045" y="363926"/>
                    <a:pt x="294408" y="363884"/>
                  </a:cubicBezTo>
                  <a:cubicBezTo>
                    <a:pt x="312983" y="363869"/>
                    <a:pt x="330795" y="356491"/>
                    <a:pt x="343938" y="343367"/>
                  </a:cubicBezTo>
                  <a:cubicBezTo>
                    <a:pt x="367606" y="318445"/>
                    <a:pt x="370774" y="280423"/>
                    <a:pt x="351558" y="2519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496960-04B4-F4DB-9A5A-41311819D957}"/>
                </a:ext>
              </a:extLst>
            </p:cNvPr>
            <p:cNvSpPr/>
            <p:nvPr/>
          </p:nvSpPr>
          <p:spPr>
            <a:xfrm>
              <a:off x="5852226" y="3185226"/>
              <a:ext cx="775093" cy="775821"/>
            </a:xfrm>
            <a:custGeom>
              <a:avLst/>
              <a:gdLst>
                <a:gd name="connsiteX0" fmla="*/ 644909 w 775093"/>
                <a:gd name="connsiteY0" fmla="*/ 274320 h 775821"/>
                <a:gd name="connsiteX1" fmla="*/ 775092 w 775093"/>
                <a:gd name="connsiteY1" fmla="*/ 145311 h 775821"/>
                <a:gd name="connsiteX2" fmla="*/ 766201 w 775093"/>
                <a:gd name="connsiteY2" fmla="*/ 97546 h 775821"/>
                <a:gd name="connsiteX3" fmla="*/ 689048 w 775093"/>
                <a:gd name="connsiteY3" fmla="*/ 174698 h 775821"/>
                <a:gd name="connsiteX4" fmla="*/ 628088 w 775093"/>
                <a:gd name="connsiteY4" fmla="*/ 158506 h 775821"/>
                <a:gd name="connsiteX5" fmla="*/ 612848 w 775093"/>
                <a:gd name="connsiteY5" fmla="*/ 98498 h 775821"/>
                <a:gd name="connsiteX6" fmla="*/ 690001 w 775093"/>
                <a:gd name="connsiteY6" fmla="*/ 21346 h 775821"/>
                <a:gd name="connsiteX7" fmla="*/ 644900 w 775093"/>
                <a:gd name="connsiteY7" fmla="*/ 13183 h 775821"/>
                <a:gd name="connsiteX8" fmla="*/ 556651 w 775093"/>
                <a:gd name="connsiteY8" fmla="*/ 47063 h 775821"/>
                <a:gd name="connsiteX9" fmla="*/ 518551 w 775093"/>
                <a:gd name="connsiteY9" fmla="*/ 177556 h 775821"/>
                <a:gd name="connsiteX10" fmla="*/ 368265 w 775093"/>
                <a:gd name="connsiteY10" fmla="*/ 327841 h 775821"/>
                <a:gd name="connsiteX11" fmla="*/ 159639 w 775093"/>
                <a:gd name="connsiteY11" fmla="*/ 119453 h 775821"/>
                <a:gd name="connsiteX12" fmla="*/ 135579 w 775093"/>
                <a:gd name="connsiteY12" fmla="*/ 72304 h 775821"/>
                <a:gd name="connsiteX13" fmla="*/ 45415 w 775093"/>
                <a:gd name="connsiteY13" fmla="*/ 0 h 775821"/>
                <a:gd name="connsiteX14" fmla="*/ 0 w 775093"/>
                <a:gd name="connsiteY14" fmla="*/ 45415 h 775821"/>
                <a:gd name="connsiteX15" fmla="*/ 72390 w 775093"/>
                <a:gd name="connsiteY15" fmla="*/ 135588 h 775821"/>
                <a:gd name="connsiteX16" fmla="*/ 119453 w 775093"/>
                <a:gd name="connsiteY16" fmla="*/ 159639 h 775821"/>
                <a:gd name="connsiteX17" fmla="*/ 328051 w 775093"/>
                <a:gd name="connsiteY17" fmla="*/ 367989 h 775821"/>
                <a:gd name="connsiteX18" fmla="*/ 32776 w 775093"/>
                <a:gd name="connsiteY18" fmla="*/ 663331 h 775821"/>
                <a:gd name="connsiteX19" fmla="*/ 14678 w 775093"/>
                <a:gd name="connsiteY19" fmla="*/ 727148 h 775821"/>
                <a:gd name="connsiteX20" fmla="*/ 61351 w 775093"/>
                <a:gd name="connsiteY20" fmla="*/ 773821 h 775821"/>
                <a:gd name="connsiteX21" fmla="*/ 125168 w 775093"/>
                <a:gd name="connsiteY21" fmla="*/ 755723 h 775821"/>
                <a:gd name="connsiteX22" fmla="*/ 610943 w 775093"/>
                <a:gd name="connsiteY22" fmla="*/ 269948 h 775821"/>
                <a:gd name="connsiteX23" fmla="*/ 644909 w 775093"/>
                <a:gd name="connsiteY23" fmla="*/ 274320 h 775821"/>
                <a:gd name="connsiteX24" fmla="*/ 131893 w 775093"/>
                <a:gd name="connsiteY24" fmla="*/ 145104 h 775821"/>
                <a:gd name="connsiteX25" fmla="*/ 84639 w 775093"/>
                <a:gd name="connsiteY25" fmla="*/ 120472 h 775821"/>
                <a:gd name="connsiteX26" fmla="*/ 25584 w 775093"/>
                <a:gd name="connsiteY26" fmla="*/ 46806 h 775821"/>
                <a:gd name="connsiteX27" fmla="*/ 46844 w 775093"/>
                <a:gd name="connsiteY27" fmla="*/ 25546 h 775821"/>
                <a:gd name="connsiteX28" fmla="*/ 120510 w 775093"/>
                <a:gd name="connsiteY28" fmla="*/ 84601 h 775821"/>
                <a:gd name="connsiteX29" fmla="*/ 144037 w 775093"/>
                <a:gd name="connsiteY29" fmla="*/ 130883 h 775821"/>
                <a:gd name="connsiteX30" fmla="*/ 354768 w 775093"/>
                <a:gd name="connsiteY30" fmla="*/ 341290 h 775821"/>
                <a:gd name="connsiteX31" fmla="*/ 341567 w 775093"/>
                <a:gd name="connsiteY31" fmla="*/ 354492 h 775821"/>
                <a:gd name="connsiteX32" fmla="*/ 597475 w 775093"/>
                <a:gd name="connsiteY32" fmla="*/ 256480 h 775821"/>
                <a:gd name="connsiteX33" fmla="*/ 111700 w 775093"/>
                <a:gd name="connsiteY33" fmla="*/ 742255 h 775821"/>
                <a:gd name="connsiteX34" fmla="*/ 77543 w 775093"/>
                <a:gd name="connsiteY34" fmla="*/ 756771 h 775821"/>
                <a:gd name="connsiteX35" fmla="*/ 65980 w 775093"/>
                <a:gd name="connsiteY35" fmla="*/ 755333 h 775821"/>
                <a:gd name="connsiteX36" fmla="*/ 33166 w 775093"/>
                <a:gd name="connsiteY36" fmla="*/ 722528 h 775821"/>
                <a:gd name="connsiteX37" fmla="*/ 45863 w 775093"/>
                <a:gd name="connsiteY37" fmla="*/ 677180 h 775821"/>
                <a:gd name="connsiteX38" fmla="*/ 46063 w 775093"/>
                <a:gd name="connsiteY38" fmla="*/ 676989 h 775821"/>
                <a:gd name="connsiteX39" fmla="*/ 46253 w 775093"/>
                <a:gd name="connsiteY39" fmla="*/ 676799 h 775821"/>
                <a:gd name="connsiteX40" fmla="*/ 532028 w 775093"/>
                <a:gd name="connsiteY40" fmla="*/ 191024 h 775821"/>
                <a:gd name="connsiteX41" fmla="*/ 539744 w 775093"/>
                <a:gd name="connsiteY41" fmla="*/ 183318 h 775821"/>
                <a:gd name="connsiteX42" fmla="*/ 536991 w 775093"/>
                <a:gd name="connsiteY42" fmla="*/ 172793 h 775821"/>
                <a:gd name="connsiteX43" fmla="*/ 569376 w 775093"/>
                <a:gd name="connsiteY43" fmla="*/ 61293 h 775821"/>
                <a:gd name="connsiteX44" fmla="*/ 651748 w 775093"/>
                <a:gd name="connsiteY44" fmla="*/ 32471 h 775821"/>
                <a:gd name="connsiteX45" fmla="*/ 651815 w 775093"/>
                <a:gd name="connsiteY45" fmla="*/ 32642 h 775821"/>
                <a:gd name="connsiteX46" fmla="*/ 591722 w 775093"/>
                <a:gd name="connsiteY46" fmla="*/ 92688 h 775821"/>
                <a:gd name="connsiteX47" fmla="*/ 612381 w 775093"/>
                <a:gd name="connsiteY47" fmla="*/ 174041 h 775821"/>
                <a:gd name="connsiteX48" fmla="*/ 694763 w 775093"/>
                <a:gd name="connsiteY48" fmla="*/ 195948 h 775821"/>
                <a:gd name="connsiteX49" fmla="*/ 755428 w 775093"/>
                <a:gd name="connsiteY49" fmla="*/ 135274 h 775821"/>
                <a:gd name="connsiteX50" fmla="*/ 755599 w 775093"/>
                <a:gd name="connsiteY50" fmla="*/ 135341 h 775821"/>
                <a:gd name="connsiteX51" fmla="*/ 727424 w 775093"/>
                <a:gd name="connsiteY51" fmla="*/ 218961 h 775821"/>
                <a:gd name="connsiteX52" fmla="*/ 644909 w 775093"/>
                <a:gd name="connsiteY52" fmla="*/ 255289 h 775821"/>
                <a:gd name="connsiteX53" fmla="*/ 615734 w 775093"/>
                <a:gd name="connsiteY53" fmla="*/ 251479 h 775821"/>
                <a:gd name="connsiteX54" fmla="*/ 605180 w 775093"/>
                <a:gd name="connsiteY54" fmla="*/ 248736 h 7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75093" h="775821">
                  <a:moveTo>
                    <a:pt x="644909" y="274320"/>
                  </a:moveTo>
                  <a:cubicBezTo>
                    <a:pt x="716483" y="274644"/>
                    <a:pt x="774767" y="216885"/>
                    <a:pt x="775092" y="145311"/>
                  </a:cubicBezTo>
                  <a:cubicBezTo>
                    <a:pt x="775165" y="128971"/>
                    <a:pt x="772149" y="112765"/>
                    <a:pt x="766201" y="97546"/>
                  </a:cubicBezTo>
                  <a:lnTo>
                    <a:pt x="689048" y="174698"/>
                  </a:lnTo>
                  <a:lnTo>
                    <a:pt x="628088" y="158506"/>
                  </a:lnTo>
                  <a:lnTo>
                    <a:pt x="612848" y="98498"/>
                  </a:lnTo>
                  <a:lnTo>
                    <a:pt x="690001" y="21346"/>
                  </a:lnTo>
                  <a:cubicBezTo>
                    <a:pt x="675579" y="15938"/>
                    <a:pt x="660302" y="13173"/>
                    <a:pt x="644900" y="13183"/>
                  </a:cubicBezTo>
                  <a:cubicBezTo>
                    <a:pt x="612320" y="13255"/>
                    <a:pt x="580908" y="25315"/>
                    <a:pt x="556651" y="47063"/>
                  </a:cubicBezTo>
                  <a:cubicBezTo>
                    <a:pt x="520639" y="80070"/>
                    <a:pt x="505957" y="130357"/>
                    <a:pt x="518551" y="177556"/>
                  </a:cubicBezTo>
                  <a:lnTo>
                    <a:pt x="368265" y="327841"/>
                  </a:lnTo>
                  <a:lnTo>
                    <a:pt x="159639" y="119453"/>
                  </a:lnTo>
                  <a:lnTo>
                    <a:pt x="135579" y="72304"/>
                  </a:lnTo>
                  <a:lnTo>
                    <a:pt x="45415" y="0"/>
                  </a:lnTo>
                  <a:lnTo>
                    <a:pt x="0" y="45415"/>
                  </a:lnTo>
                  <a:lnTo>
                    <a:pt x="72390" y="135588"/>
                  </a:lnTo>
                  <a:lnTo>
                    <a:pt x="119453" y="159639"/>
                  </a:lnTo>
                  <a:lnTo>
                    <a:pt x="328051" y="367989"/>
                  </a:lnTo>
                  <a:lnTo>
                    <a:pt x="32776" y="663331"/>
                  </a:lnTo>
                  <a:cubicBezTo>
                    <a:pt x="15727" y="679814"/>
                    <a:pt x="8820" y="704169"/>
                    <a:pt x="14678" y="727148"/>
                  </a:cubicBezTo>
                  <a:cubicBezTo>
                    <a:pt x="20482" y="750098"/>
                    <a:pt x="38401" y="768017"/>
                    <a:pt x="61351" y="773821"/>
                  </a:cubicBezTo>
                  <a:cubicBezTo>
                    <a:pt x="84328" y="779587"/>
                    <a:pt x="108638" y="772693"/>
                    <a:pt x="125168" y="755723"/>
                  </a:cubicBezTo>
                  <a:lnTo>
                    <a:pt x="610943" y="269948"/>
                  </a:lnTo>
                  <a:cubicBezTo>
                    <a:pt x="622034" y="272841"/>
                    <a:pt x="633448" y="274310"/>
                    <a:pt x="644909" y="274320"/>
                  </a:cubicBezTo>
                  <a:close/>
                  <a:moveTo>
                    <a:pt x="131893" y="145104"/>
                  </a:moveTo>
                  <a:lnTo>
                    <a:pt x="84639" y="120472"/>
                  </a:lnTo>
                  <a:lnTo>
                    <a:pt x="25584" y="46806"/>
                  </a:lnTo>
                  <a:lnTo>
                    <a:pt x="46844" y="25546"/>
                  </a:lnTo>
                  <a:lnTo>
                    <a:pt x="120510" y="84601"/>
                  </a:lnTo>
                  <a:lnTo>
                    <a:pt x="144037" y="130883"/>
                  </a:lnTo>
                  <a:lnTo>
                    <a:pt x="354768" y="341290"/>
                  </a:lnTo>
                  <a:lnTo>
                    <a:pt x="341567" y="354492"/>
                  </a:lnTo>
                  <a:close/>
                  <a:moveTo>
                    <a:pt x="597475" y="256480"/>
                  </a:moveTo>
                  <a:lnTo>
                    <a:pt x="111700" y="742255"/>
                  </a:lnTo>
                  <a:cubicBezTo>
                    <a:pt x="102708" y="751458"/>
                    <a:pt x="90409" y="756684"/>
                    <a:pt x="77543" y="756771"/>
                  </a:cubicBezTo>
                  <a:cubicBezTo>
                    <a:pt x="73644" y="756771"/>
                    <a:pt x="69760" y="756287"/>
                    <a:pt x="65980" y="755333"/>
                  </a:cubicBezTo>
                  <a:cubicBezTo>
                    <a:pt x="49881" y="751195"/>
                    <a:pt x="37308" y="738626"/>
                    <a:pt x="33166" y="722528"/>
                  </a:cubicBezTo>
                  <a:cubicBezTo>
                    <a:pt x="29042" y="706230"/>
                    <a:pt x="33876" y="688967"/>
                    <a:pt x="45863" y="677180"/>
                  </a:cubicBezTo>
                  <a:lnTo>
                    <a:pt x="46063" y="676989"/>
                  </a:lnTo>
                  <a:lnTo>
                    <a:pt x="46253" y="676799"/>
                  </a:lnTo>
                  <a:lnTo>
                    <a:pt x="532028" y="191024"/>
                  </a:lnTo>
                  <a:lnTo>
                    <a:pt x="539744" y="183318"/>
                  </a:lnTo>
                  <a:lnTo>
                    <a:pt x="536991" y="172793"/>
                  </a:lnTo>
                  <a:cubicBezTo>
                    <a:pt x="526005" y="132494"/>
                    <a:pt x="538510" y="89437"/>
                    <a:pt x="569376" y="61293"/>
                  </a:cubicBezTo>
                  <a:cubicBezTo>
                    <a:pt x="591870" y="41051"/>
                    <a:pt x="621541" y="30669"/>
                    <a:pt x="651748" y="32471"/>
                  </a:cubicBezTo>
                  <a:lnTo>
                    <a:pt x="651815" y="32642"/>
                  </a:lnTo>
                  <a:lnTo>
                    <a:pt x="591722" y="92688"/>
                  </a:lnTo>
                  <a:lnTo>
                    <a:pt x="612381" y="174041"/>
                  </a:lnTo>
                  <a:lnTo>
                    <a:pt x="694763" y="195948"/>
                  </a:lnTo>
                  <a:lnTo>
                    <a:pt x="755428" y="135274"/>
                  </a:lnTo>
                  <a:cubicBezTo>
                    <a:pt x="755513" y="135188"/>
                    <a:pt x="755590" y="135217"/>
                    <a:pt x="755599" y="135341"/>
                  </a:cubicBezTo>
                  <a:cubicBezTo>
                    <a:pt x="757972" y="165886"/>
                    <a:pt x="747798" y="196080"/>
                    <a:pt x="727424" y="218961"/>
                  </a:cubicBezTo>
                  <a:cubicBezTo>
                    <a:pt x="706294" y="242194"/>
                    <a:pt x="676314" y="255393"/>
                    <a:pt x="644909" y="255289"/>
                  </a:cubicBezTo>
                  <a:cubicBezTo>
                    <a:pt x="635062" y="255262"/>
                    <a:pt x="625258" y="253982"/>
                    <a:pt x="615734" y="251479"/>
                  </a:cubicBezTo>
                  <a:lnTo>
                    <a:pt x="605180" y="248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CB8C3F8-9AD3-FCB6-20CA-B38E51F4BEE6}"/>
                </a:ext>
              </a:extLst>
            </p:cNvPr>
            <p:cNvSpPr/>
            <p:nvPr/>
          </p:nvSpPr>
          <p:spPr>
            <a:xfrm>
              <a:off x="5908805" y="3873322"/>
              <a:ext cx="43586" cy="43586"/>
            </a:xfrm>
            <a:custGeom>
              <a:avLst/>
              <a:gdLst>
                <a:gd name="connsiteX0" fmla="*/ 21803 w 43586"/>
                <a:gd name="connsiteY0" fmla="*/ 0 h 43586"/>
                <a:gd name="connsiteX1" fmla="*/ 0 w 43586"/>
                <a:gd name="connsiteY1" fmla="*/ 21784 h 43586"/>
                <a:gd name="connsiteX2" fmla="*/ 21784 w 43586"/>
                <a:gd name="connsiteY2" fmla="*/ 43586 h 43586"/>
                <a:gd name="connsiteX3" fmla="*/ 43586 w 43586"/>
                <a:gd name="connsiteY3" fmla="*/ 21803 h 43586"/>
                <a:gd name="connsiteX4" fmla="*/ 43586 w 43586"/>
                <a:gd name="connsiteY4" fmla="*/ 21793 h 43586"/>
                <a:gd name="connsiteX5" fmla="*/ 21803 w 43586"/>
                <a:gd name="connsiteY5" fmla="*/ 0 h 4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86" h="43586">
                  <a:moveTo>
                    <a:pt x="21803" y="0"/>
                  </a:moveTo>
                  <a:cubicBezTo>
                    <a:pt x="9767" y="-5"/>
                    <a:pt x="6" y="9748"/>
                    <a:pt x="0" y="21784"/>
                  </a:cubicBezTo>
                  <a:cubicBezTo>
                    <a:pt x="-6" y="33819"/>
                    <a:pt x="9748" y="43581"/>
                    <a:pt x="21784" y="43586"/>
                  </a:cubicBezTo>
                  <a:cubicBezTo>
                    <a:pt x="33819" y="43592"/>
                    <a:pt x="43581" y="33838"/>
                    <a:pt x="43586" y="21803"/>
                  </a:cubicBezTo>
                  <a:cubicBezTo>
                    <a:pt x="43586" y="21800"/>
                    <a:pt x="43586" y="21796"/>
                    <a:pt x="43586" y="21793"/>
                  </a:cubicBezTo>
                  <a:cubicBezTo>
                    <a:pt x="43586" y="9761"/>
                    <a:pt x="33835" y="6"/>
                    <a:pt x="218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050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212BD3F-11A5-DD0D-E83F-2FB8450BDD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872" t="-1" r="241" b="-17454"/>
          <a:stretch/>
        </p:blipFill>
        <p:spPr>
          <a:xfrm>
            <a:off x="102453" y="86442"/>
            <a:ext cx="5020565" cy="5761906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2D3892-584C-468C-AF51-C8388103AA0A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9C0F33-04E3-4805-B70A-FF617A80D59D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A1C0AF-6CF3-4AF3-BE6B-85EE0995326E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58121D3-643B-4AA8-8195-6B6027DD94FE}"/>
              </a:ext>
            </a:extLst>
          </p:cNvPr>
          <p:cNvSpPr txBox="1"/>
          <p:nvPr/>
        </p:nvSpPr>
        <p:spPr>
          <a:xfrm>
            <a:off x="5234584" y="508365"/>
            <a:ext cx="52789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MVC Framework</a:t>
            </a:r>
          </a:p>
        </p:txBody>
      </p:sp>
      <p:pic>
        <p:nvPicPr>
          <p:cNvPr id="2050" name="Picture 2" descr="MVC Overview. MVC is a design patten used to help… | by Joseph Spinelli |  Medium">
            <a:extLst>
              <a:ext uri="{FF2B5EF4-FFF2-40B4-BE49-F238E27FC236}">
                <a16:creationId xmlns:a16="http://schemas.microsoft.com/office/drawing/2014/main" id="{733CE965-26F4-2A4B-0D59-DD6CAEE69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" y="2495213"/>
            <a:ext cx="5037729" cy="33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360152-422D-3E2B-1A25-91B45A0DBC14}"/>
              </a:ext>
            </a:extLst>
          </p:cNvPr>
          <p:cNvSpPr txBox="1"/>
          <p:nvPr/>
        </p:nvSpPr>
        <p:spPr>
          <a:xfrm>
            <a:off x="1001274" y="6236623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12" name="!!f">
            <a:extLst>
              <a:ext uri="{FF2B5EF4-FFF2-40B4-BE49-F238E27FC236}">
                <a16:creationId xmlns:a16="http://schemas.microsoft.com/office/drawing/2014/main" id="{98823E3A-2C79-18A7-A913-F45A45449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5848348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FBCB267-209A-3572-5E6D-0171160DB638}"/>
              </a:ext>
            </a:extLst>
          </p:cNvPr>
          <p:cNvGrpSpPr/>
          <p:nvPr/>
        </p:nvGrpSpPr>
        <p:grpSpPr>
          <a:xfrm>
            <a:off x="5378659" y="2265780"/>
            <a:ext cx="5960798" cy="510396"/>
            <a:chOff x="5378659" y="2265780"/>
            <a:chExt cx="5960798" cy="51039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5BF677-B637-417F-AB29-26FC07B4967E}"/>
                </a:ext>
              </a:extLst>
            </p:cNvPr>
            <p:cNvSpPr/>
            <p:nvPr/>
          </p:nvSpPr>
          <p:spPr>
            <a:xfrm>
              <a:off x="5637211" y="2265780"/>
              <a:ext cx="5702246" cy="510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Improves code organization and scalability</a:t>
              </a:r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46167B76-25E3-B326-1087-B51418B0DD77}"/>
                </a:ext>
              </a:extLst>
            </p:cNvPr>
            <p:cNvSpPr/>
            <p:nvPr/>
          </p:nvSpPr>
          <p:spPr>
            <a:xfrm rot="13500000">
              <a:off x="5378659" y="2519498"/>
              <a:ext cx="117260" cy="11726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32C4C-8F52-8414-8D2D-ED53698AE41C}"/>
              </a:ext>
            </a:extLst>
          </p:cNvPr>
          <p:cNvGrpSpPr/>
          <p:nvPr/>
        </p:nvGrpSpPr>
        <p:grpSpPr>
          <a:xfrm>
            <a:off x="5388815" y="3069351"/>
            <a:ext cx="5960798" cy="510396"/>
            <a:chOff x="5378659" y="2265780"/>
            <a:chExt cx="5960798" cy="5103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3C9FBD-17F4-1710-0ABD-9D834554D446}"/>
                </a:ext>
              </a:extLst>
            </p:cNvPr>
            <p:cNvSpPr/>
            <p:nvPr/>
          </p:nvSpPr>
          <p:spPr>
            <a:xfrm>
              <a:off x="5637211" y="2265780"/>
              <a:ext cx="5702246" cy="510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Steep learning curve</a:t>
              </a:r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CD02B295-00D2-CFE4-6ACF-A46C079C9102}"/>
                </a:ext>
              </a:extLst>
            </p:cNvPr>
            <p:cNvSpPr/>
            <p:nvPr/>
          </p:nvSpPr>
          <p:spPr>
            <a:xfrm rot="13500000">
              <a:off x="5378659" y="2519498"/>
              <a:ext cx="117260" cy="11726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B0991-2999-1AD1-B52B-9ABD3D267EA9}"/>
              </a:ext>
            </a:extLst>
          </p:cNvPr>
          <p:cNvGrpSpPr/>
          <p:nvPr/>
        </p:nvGrpSpPr>
        <p:grpSpPr>
          <a:xfrm>
            <a:off x="5388815" y="3872922"/>
            <a:ext cx="6044173" cy="972061"/>
            <a:chOff x="5378659" y="2101158"/>
            <a:chExt cx="6044173" cy="97206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46735F-5AC6-189F-5402-F1FAEEA921BA}"/>
                </a:ext>
              </a:extLst>
            </p:cNvPr>
            <p:cNvSpPr/>
            <p:nvPr/>
          </p:nvSpPr>
          <p:spPr>
            <a:xfrm>
              <a:off x="5637211" y="2101158"/>
              <a:ext cx="5785621" cy="972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Integration proved to be complex and time -consuming -&gt;advanced stage of project</a:t>
              </a:r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6E694412-BDE1-B397-354D-83776C18806F}"/>
                </a:ext>
              </a:extLst>
            </p:cNvPr>
            <p:cNvSpPr/>
            <p:nvPr/>
          </p:nvSpPr>
          <p:spPr>
            <a:xfrm rot="13500000">
              <a:off x="5378659" y="2519498"/>
              <a:ext cx="117260" cy="11726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F587EC-B1AD-01AD-3FF5-461B0144597B}"/>
              </a:ext>
            </a:extLst>
          </p:cNvPr>
          <p:cNvGrpSpPr/>
          <p:nvPr/>
        </p:nvGrpSpPr>
        <p:grpSpPr>
          <a:xfrm>
            <a:off x="5388815" y="5138159"/>
            <a:ext cx="5960798" cy="510396"/>
            <a:chOff x="5378659" y="2265780"/>
            <a:chExt cx="5960798" cy="51039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AA3125-C4AB-F32A-1AA0-C450CA56A915}"/>
                </a:ext>
              </a:extLst>
            </p:cNvPr>
            <p:cNvSpPr/>
            <p:nvPr/>
          </p:nvSpPr>
          <p:spPr>
            <a:xfrm>
              <a:off x="5637211" y="2265780"/>
              <a:ext cx="5702246" cy="510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Reverted to original approach</a:t>
              </a: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67D773E8-BFD0-9D2C-3258-81E6C4237B8F}"/>
                </a:ext>
              </a:extLst>
            </p:cNvPr>
            <p:cNvSpPr/>
            <p:nvPr/>
          </p:nvSpPr>
          <p:spPr>
            <a:xfrm rot="13500000">
              <a:off x="5378659" y="2519498"/>
              <a:ext cx="117260" cy="11726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13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E0F0AA2-C46F-4E19-A471-D0A75A7CD611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71BEFF-F1C3-4035-8895-A20282621857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502194-73D0-4D18-BECB-72A6544BBC76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60BC39-91BB-4C58-8F52-E609EB4A9A9C}"/>
              </a:ext>
            </a:extLst>
          </p:cNvPr>
          <p:cNvSpPr txBox="1"/>
          <p:nvPr/>
        </p:nvSpPr>
        <p:spPr>
          <a:xfrm>
            <a:off x="3745837" y="981860"/>
            <a:ext cx="470032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Difficulties</a:t>
            </a:r>
          </a:p>
        </p:txBody>
      </p:sp>
      <p:sp>
        <p:nvSpPr>
          <p:cNvPr id="2" name="!!gg">
            <a:extLst>
              <a:ext uri="{FF2B5EF4-FFF2-40B4-BE49-F238E27FC236}">
                <a16:creationId xmlns:a16="http://schemas.microsoft.com/office/drawing/2014/main" id="{1EFD0392-DC99-61F3-B9DE-621E1767C4FC}"/>
              </a:ext>
            </a:extLst>
          </p:cNvPr>
          <p:cNvSpPr txBox="1"/>
          <p:nvPr/>
        </p:nvSpPr>
        <p:spPr>
          <a:xfrm>
            <a:off x="1001274" y="408612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4" name="!!fgg">
            <a:extLst>
              <a:ext uri="{FF2B5EF4-FFF2-40B4-BE49-F238E27FC236}">
                <a16:creationId xmlns:a16="http://schemas.microsoft.com/office/drawing/2014/main" id="{B3848C77-CE11-8C97-F58F-6D5E9F9FE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20337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Graphic 23" descr="Group brainstorm">
            <a:extLst>
              <a:ext uri="{FF2B5EF4-FFF2-40B4-BE49-F238E27FC236}">
                <a16:creationId xmlns:a16="http://schemas.microsoft.com/office/drawing/2014/main" id="{D32EEEC5-C2B4-A3C5-E7C1-0E6DB025C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372" b="11031"/>
          <a:stretch>
            <a:fillRect/>
          </a:stretch>
        </p:blipFill>
        <p:spPr>
          <a:xfrm>
            <a:off x="3882327" y="854673"/>
            <a:ext cx="16619345" cy="7910386"/>
          </a:xfrm>
          <a:custGeom>
            <a:avLst/>
            <a:gdLst>
              <a:gd name="connsiteX0" fmla="*/ 0 w 4236754"/>
              <a:gd name="connsiteY0" fmla="*/ 0 h 2016587"/>
              <a:gd name="connsiteX1" fmla="*/ 1528213 w 4236754"/>
              <a:gd name="connsiteY1" fmla="*/ 0 h 2016587"/>
              <a:gd name="connsiteX2" fmla="*/ 1528213 w 4236754"/>
              <a:gd name="connsiteY2" fmla="*/ 478651 h 2016587"/>
              <a:gd name="connsiteX3" fmla="*/ 2737302 w 4236754"/>
              <a:gd name="connsiteY3" fmla="*/ 478651 h 2016587"/>
              <a:gd name="connsiteX4" fmla="*/ 2737302 w 4236754"/>
              <a:gd name="connsiteY4" fmla="*/ 0 h 2016587"/>
              <a:gd name="connsiteX5" fmla="*/ 4236754 w 4236754"/>
              <a:gd name="connsiteY5" fmla="*/ 0 h 2016587"/>
              <a:gd name="connsiteX6" fmla="*/ 4236754 w 4236754"/>
              <a:gd name="connsiteY6" fmla="*/ 2016587 h 2016587"/>
              <a:gd name="connsiteX7" fmla="*/ 0 w 4236754"/>
              <a:gd name="connsiteY7" fmla="*/ 2016587 h 201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6754" h="2016587">
                <a:moveTo>
                  <a:pt x="0" y="0"/>
                </a:moveTo>
                <a:lnTo>
                  <a:pt x="1528213" y="0"/>
                </a:lnTo>
                <a:lnTo>
                  <a:pt x="1528213" y="478651"/>
                </a:lnTo>
                <a:lnTo>
                  <a:pt x="2737302" y="478651"/>
                </a:lnTo>
                <a:lnTo>
                  <a:pt x="2737302" y="0"/>
                </a:lnTo>
                <a:lnTo>
                  <a:pt x="4236754" y="0"/>
                </a:lnTo>
                <a:lnTo>
                  <a:pt x="4236754" y="2016587"/>
                </a:lnTo>
                <a:lnTo>
                  <a:pt x="0" y="2016587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819087-7646-8AB0-26A7-B679A041475E}"/>
              </a:ext>
            </a:extLst>
          </p:cNvPr>
          <p:cNvSpPr/>
          <p:nvPr/>
        </p:nvSpPr>
        <p:spPr>
          <a:xfrm>
            <a:off x="765653" y="2892916"/>
            <a:ext cx="2260050" cy="88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Path problems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Case sensitive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1974E-F448-16E9-4A02-DF068D79F0BB}"/>
              </a:ext>
            </a:extLst>
          </p:cNvPr>
          <p:cNvSpPr txBox="1"/>
          <p:nvPr/>
        </p:nvSpPr>
        <p:spPr>
          <a:xfrm>
            <a:off x="765652" y="2356986"/>
            <a:ext cx="27683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Local-&gt;Online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78C52D-8F67-CA34-129F-C37511E58ADD}"/>
              </a:ext>
            </a:extLst>
          </p:cNvPr>
          <p:cNvCxnSpPr>
            <a:cxnSpLocks/>
          </p:cNvCxnSpPr>
          <p:nvPr/>
        </p:nvCxnSpPr>
        <p:spPr>
          <a:xfrm>
            <a:off x="857092" y="2754740"/>
            <a:ext cx="199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9D891-519F-4D09-43BB-BEF0B7BF8D07}"/>
              </a:ext>
            </a:extLst>
          </p:cNvPr>
          <p:cNvSpPr/>
          <p:nvPr/>
        </p:nvSpPr>
        <p:spPr>
          <a:xfrm>
            <a:off x="7798408" y="2892916"/>
            <a:ext cx="3699793" cy="88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Time wasted in developing the same code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1697FC-BC38-88D9-9EE3-FEC4F9CDB558}"/>
              </a:ext>
            </a:extLst>
          </p:cNvPr>
          <p:cNvSpPr txBox="1"/>
          <p:nvPr/>
        </p:nvSpPr>
        <p:spPr>
          <a:xfrm>
            <a:off x="7798408" y="2356986"/>
            <a:ext cx="2383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Similar Code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D96F9E-A58B-E37D-1283-151D0F137FEF}"/>
              </a:ext>
            </a:extLst>
          </p:cNvPr>
          <p:cNvCxnSpPr>
            <a:cxnSpLocks/>
          </p:cNvCxnSpPr>
          <p:nvPr/>
        </p:nvCxnSpPr>
        <p:spPr>
          <a:xfrm>
            <a:off x="7889848" y="2754740"/>
            <a:ext cx="20359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F0A4B47-4D72-E21D-8C2E-D65497C10FC6}"/>
              </a:ext>
            </a:extLst>
          </p:cNvPr>
          <p:cNvSpPr/>
          <p:nvPr/>
        </p:nvSpPr>
        <p:spPr>
          <a:xfrm>
            <a:off x="765652" y="5372257"/>
            <a:ext cx="4700326" cy="88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Members of team living different cities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Each has its own  schedule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4AE7E7-A49F-5E43-9C5C-AD38CC6365D5}"/>
              </a:ext>
            </a:extLst>
          </p:cNvPr>
          <p:cNvSpPr txBox="1"/>
          <p:nvPr/>
        </p:nvSpPr>
        <p:spPr>
          <a:xfrm>
            <a:off x="765651" y="4441396"/>
            <a:ext cx="27683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Coordination &amp; Organisation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7800BE9-3D15-3637-0137-94FD52F4B9ED}"/>
              </a:ext>
            </a:extLst>
          </p:cNvPr>
          <p:cNvCxnSpPr>
            <a:cxnSpLocks/>
          </p:cNvCxnSpPr>
          <p:nvPr/>
        </p:nvCxnSpPr>
        <p:spPr>
          <a:xfrm>
            <a:off x="857092" y="5234081"/>
            <a:ext cx="199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81F1EF9-57EF-FDAA-9198-5F8D065BAD29}"/>
              </a:ext>
            </a:extLst>
          </p:cNvPr>
          <p:cNvSpPr/>
          <p:nvPr/>
        </p:nvSpPr>
        <p:spPr>
          <a:xfrm>
            <a:off x="7798408" y="5372257"/>
            <a:ext cx="3817001" cy="88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Splitting work by module wasn't the most optimal way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D7DF23-A0DF-706B-BDCD-9E79453DF6D6}"/>
              </a:ext>
            </a:extLst>
          </p:cNvPr>
          <p:cNvSpPr txBox="1"/>
          <p:nvPr/>
        </p:nvSpPr>
        <p:spPr>
          <a:xfrm>
            <a:off x="7798408" y="4836327"/>
            <a:ext cx="36279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Separation of Work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E7D921-0331-F722-F7DE-1628180ED207}"/>
              </a:ext>
            </a:extLst>
          </p:cNvPr>
          <p:cNvCxnSpPr>
            <a:cxnSpLocks/>
          </p:cNvCxnSpPr>
          <p:nvPr/>
        </p:nvCxnSpPr>
        <p:spPr>
          <a:xfrm>
            <a:off x="7889848" y="5234081"/>
            <a:ext cx="20359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62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1DA9C8-2234-4A96-B5D5-34680348AAC9}"/>
              </a:ext>
            </a:extLst>
          </p:cNvPr>
          <p:cNvSpPr txBox="1"/>
          <p:nvPr/>
        </p:nvSpPr>
        <p:spPr>
          <a:xfrm>
            <a:off x="608964" y="1523601"/>
            <a:ext cx="54870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Thank You</a:t>
            </a:r>
          </a:p>
          <a:p>
            <a:r>
              <a:rPr lang="en-US" sz="65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</a:t>
            </a:r>
          </a:p>
          <a:p>
            <a:r>
              <a:rPr lang="en-US" sz="65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Your</a:t>
            </a:r>
          </a:p>
          <a:p>
            <a:r>
              <a:rPr lang="en-US" sz="65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Attention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7229A77-36AC-E5C3-3C84-51D4661E7C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9" t="1533" r="16586" b="407"/>
          <a:stretch/>
        </p:blipFill>
        <p:spPr>
          <a:xfrm>
            <a:off x="6096000" y="86445"/>
            <a:ext cx="5993546" cy="553058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86244D-1C2A-9E96-F935-02B3A6284D19}"/>
              </a:ext>
            </a:extLst>
          </p:cNvPr>
          <p:cNvSpPr txBox="1"/>
          <p:nvPr/>
        </p:nvSpPr>
        <p:spPr>
          <a:xfrm>
            <a:off x="1001274" y="408612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21" name="!!f">
            <a:extLst>
              <a:ext uri="{FF2B5EF4-FFF2-40B4-BE49-F238E27FC236}">
                <a16:creationId xmlns:a16="http://schemas.microsoft.com/office/drawing/2014/main" id="{B04C9F86-AE03-C805-1687-90446305F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20337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370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E36594-EEAB-455C-8AFF-A2D57827496E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4F6B7A-7DCD-48C4-88E7-87DBEF48FA39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DA309D-F2B5-4417-99B8-9B780B8A199A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aphic 14" descr="Ui Ux">
            <a:extLst>
              <a:ext uri="{FF2B5EF4-FFF2-40B4-BE49-F238E27FC236}">
                <a16:creationId xmlns:a16="http://schemas.microsoft.com/office/drawing/2014/main" id="{7C9BE2FB-0259-4B0B-8DE8-4398D4EA5104}"/>
              </a:ext>
            </a:extLst>
          </p:cNvPr>
          <p:cNvGrpSpPr/>
          <p:nvPr/>
        </p:nvGrpSpPr>
        <p:grpSpPr>
          <a:xfrm>
            <a:off x="9345567" y="2094771"/>
            <a:ext cx="513637" cy="413143"/>
            <a:chOff x="5657850" y="3057525"/>
            <a:chExt cx="876300" cy="70485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757FC0-7A90-41FD-8FD7-91C5E5FF57CD}"/>
                </a:ext>
              </a:extLst>
            </p:cNvPr>
            <p:cNvSpPr/>
            <p:nvPr/>
          </p:nvSpPr>
          <p:spPr>
            <a:xfrm>
              <a:off x="65151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2FC6EF-EDCF-4B79-A1AE-2FE16519BB64}"/>
                </a:ext>
              </a:extLst>
            </p:cNvPr>
            <p:cNvSpPr/>
            <p:nvPr/>
          </p:nvSpPr>
          <p:spPr>
            <a:xfrm>
              <a:off x="64770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0C8FB3-2A45-4982-9454-007A10C62C19}"/>
                </a:ext>
              </a:extLst>
            </p:cNvPr>
            <p:cNvSpPr/>
            <p:nvPr/>
          </p:nvSpPr>
          <p:spPr>
            <a:xfrm>
              <a:off x="63627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1B9BAF-61F0-4C1B-B008-E3D3400BB7A6}"/>
                </a:ext>
              </a:extLst>
            </p:cNvPr>
            <p:cNvSpPr/>
            <p:nvPr/>
          </p:nvSpPr>
          <p:spPr>
            <a:xfrm>
              <a:off x="64008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9B8A28-E217-4606-8437-EE38184E8301}"/>
                </a:ext>
              </a:extLst>
            </p:cNvPr>
            <p:cNvSpPr/>
            <p:nvPr/>
          </p:nvSpPr>
          <p:spPr>
            <a:xfrm>
              <a:off x="63246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2EEB68-69DD-4F67-BD65-F342CEA8D31A}"/>
                </a:ext>
              </a:extLst>
            </p:cNvPr>
            <p:cNvSpPr/>
            <p:nvPr/>
          </p:nvSpPr>
          <p:spPr>
            <a:xfrm>
              <a:off x="64389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20CCD7-BE06-4B63-A554-D2295E378232}"/>
                </a:ext>
              </a:extLst>
            </p:cNvPr>
            <p:cNvSpPr/>
            <p:nvPr/>
          </p:nvSpPr>
          <p:spPr>
            <a:xfrm>
              <a:off x="62865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E8D0A9-271A-445D-A7AC-3168761A1FF0}"/>
                </a:ext>
              </a:extLst>
            </p:cNvPr>
            <p:cNvSpPr/>
            <p:nvPr/>
          </p:nvSpPr>
          <p:spPr>
            <a:xfrm>
              <a:off x="6286500" y="32099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2D1EE24-12EF-4AE9-B770-B78B79A4CB25}"/>
                </a:ext>
              </a:extLst>
            </p:cNvPr>
            <p:cNvSpPr/>
            <p:nvPr/>
          </p:nvSpPr>
          <p:spPr>
            <a:xfrm>
              <a:off x="6286500" y="32480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EFC8B90-C26E-41E9-AAAC-042D124DEEF4}"/>
                </a:ext>
              </a:extLst>
            </p:cNvPr>
            <p:cNvSpPr/>
            <p:nvPr/>
          </p:nvSpPr>
          <p:spPr>
            <a:xfrm>
              <a:off x="6286500" y="30956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92EC5B-E566-4631-A818-36CC437EE59A}"/>
                </a:ext>
              </a:extLst>
            </p:cNvPr>
            <p:cNvSpPr/>
            <p:nvPr/>
          </p:nvSpPr>
          <p:spPr>
            <a:xfrm>
              <a:off x="6286500" y="31718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BEC4CF-B3F1-4537-A455-5AD0946BAE19}"/>
                </a:ext>
              </a:extLst>
            </p:cNvPr>
            <p:cNvSpPr/>
            <p:nvPr/>
          </p:nvSpPr>
          <p:spPr>
            <a:xfrm>
              <a:off x="6286500" y="31337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3AF5156-ACDA-4852-A8B8-CAC41C3D8BEA}"/>
                </a:ext>
              </a:extLst>
            </p:cNvPr>
            <p:cNvSpPr/>
            <p:nvPr/>
          </p:nvSpPr>
          <p:spPr>
            <a:xfrm>
              <a:off x="62865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741C95-3886-4EB6-B135-F13A93654DAC}"/>
                </a:ext>
              </a:extLst>
            </p:cNvPr>
            <p:cNvSpPr/>
            <p:nvPr/>
          </p:nvSpPr>
          <p:spPr>
            <a:xfrm>
              <a:off x="64770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B6CDBE-B3B3-4D81-A544-A57D36469F49}"/>
                </a:ext>
              </a:extLst>
            </p:cNvPr>
            <p:cNvSpPr/>
            <p:nvPr/>
          </p:nvSpPr>
          <p:spPr>
            <a:xfrm>
              <a:off x="64008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92EC5E-2F04-456A-8DFF-D2B46820F3F1}"/>
                </a:ext>
              </a:extLst>
            </p:cNvPr>
            <p:cNvSpPr/>
            <p:nvPr/>
          </p:nvSpPr>
          <p:spPr>
            <a:xfrm>
              <a:off x="63627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AAC5AD-FEF7-47C4-98E0-72AEE10299AF}"/>
                </a:ext>
              </a:extLst>
            </p:cNvPr>
            <p:cNvSpPr/>
            <p:nvPr/>
          </p:nvSpPr>
          <p:spPr>
            <a:xfrm>
              <a:off x="63246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258FCB-F8AC-4A78-9FE2-B8F19180F79F}"/>
                </a:ext>
              </a:extLst>
            </p:cNvPr>
            <p:cNvSpPr/>
            <p:nvPr/>
          </p:nvSpPr>
          <p:spPr>
            <a:xfrm>
              <a:off x="64389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E67A03F-9564-49FA-9C98-976988B97111}"/>
                </a:ext>
              </a:extLst>
            </p:cNvPr>
            <p:cNvSpPr/>
            <p:nvPr/>
          </p:nvSpPr>
          <p:spPr>
            <a:xfrm>
              <a:off x="65151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466DA0-374E-4FAD-BB93-9E3F5367CBC3}"/>
                </a:ext>
              </a:extLst>
            </p:cNvPr>
            <p:cNvSpPr/>
            <p:nvPr/>
          </p:nvSpPr>
          <p:spPr>
            <a:xfrm>
              <a:off x="6515100" y="31337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B53119-8D16-4C8B-ADDB-D25713A4A89F}"/>
                </a:ext>
              </a:extLst>
            </p:cNvPr>
            <p:cNvSpPr/>
            <p:nvPr/>
          </p:nvSpPr>
          <p:spPr>
            <a:xfrm>
              <a:off x="6515100" y="32099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D02D57-7E80-4A45-A7F7-8EA615FF8C00}"/>
                </a:ext>
              </a:extLst>
            </p:cNvPr>
            <p:cNvSpPr/>
            <p:nvPr/>
          </p:nvSpPr>
          <p:spPr>
            <a:xfrm>
              <a:off x="6515100" y="31718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1D2A273-2224-4191-A88A-6CC204EDFBF6}"/>
                </a:ext>
              </a:extLst>
            </p:cNvPr>
            <p:cNvSpPr/>
            <p:nvPr/>
          </p:nvSpPr>
          <p:spPr>
            <a:xfrm>
              <a:off x="6515100" y="32480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94D8BC7-4CAA-45FC-A296-E7C5FB53D25A}"/>
                </a:ext>
              </a:extLst>
            </p:cNvPr>
            <p:cNvSpPr/>
            <p:nvPr/>
          </p:nvSpPr>
          <p:spPr>
            <a:xfrm>
              <a:off x="6515100" y="30956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BE0BC5-78F6-4D49-A357-DA0BF178DBAD}"/>
                </a:ext>
              </a:extLst>
            </p:cNvPr>
            <p:cNvSpPr/>
            <p:nvPr/>
          </p:nvSpPr>
          <p:spPr>
            <a:xfrm>
              <a:off x="5762634" y="3162138"/>
              <a:ext cx="495290" cy="19211"/>
            </a:xfrm>
            <a:custGeom>
              <a:avLst/>
              <a:gdLst>
                <a:gd name="connsiteX0" fmla="*/ 0 w 495290"/>
                <a:gd name="connsiteY0" fmla="*/ 0 h 19211"/>
                <a:gd name="connsiteX1" fmla="*/ 0 w 495290"/>
                <a:gd name="connsiteY1" fmla="*/ 19212 h 19211"/>
                <a:gd name="connsiteX2" fmla="*/ 495290 w 495290"/>
                <a:gd name="connsiteY2" fmla="*/ 19050 h 19211"/>
                <a:gd name="connsiteX3" fmla="*/ 495290 w 495290"/>
                <a:gd name="connsiteY3" fmla="*/ 0 h 19211"/>
                <a:gd name="connsiteX4" fmla="*/ 0 w 495290"/>
                <a:gd name="connsiteY4" fmla="*/ 0 h 1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0" h="19211">
                  <a:moveTo>
                    <a:pt x="0" y="0"/>
                  </a:moveTo>
                  <a:lnTo>
                    <a:pt x="0" y="19212"/>
                  </a:lnTo>
                  <a:lnTo>
                    <a:pt x="495290" y="19050"/>
                  </a:lnTo>
                  <a:lnTo>
                    <a:pt x="4952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400970C-E19E-4F32-8A0B-34B109BD21AF}"/>
                </a:ext>
              </a:extLst>
            </p:cNvPr>
            <p:cNvSpPr/>
            <p:nvPr/>
          </p:nvSpPr>
          <p:spPr>
            <a:xfrm>
              <a:off x="6334125" y="3162138"/>
              <a:ext cx="95288" cy="95411"/>
            </a:xfrm>
            <a:custGeom>
              <a:avLst/>
              <a:gdLst>
                <a:gd name="connsiteX0" fmla="*/ 76238 w 95288"/>
                <a:gd name="connsiteY0" fmla="*/ 95412 h 95411"/>
                <a:gd name="connsiteX1" fmla="*/ 95288 w 95288"/>
                <a:gd name="connsiteY1" fmla="*/ 95412 h 95411"/>
                <a:gd name="connsiteX2" fmla="*/ 95288 w 95288"/>
                <a:gd name="connsiteY2" fmla="*/ 19050 h 95411"/>
                <a:gd name="connsiteX3" fmla="*/ 95288 w 95288"/>
                <a:gd name="connsiteY3" fmla="*/ 0 h 95411"/>
                <a:gd name="connsiteX4" fmla="*/ 76238 w 95288"/>
                <a:gd name="connsiteY4" fmla="*/ 0 h 95411"/>
                <a:gd name="connsiteX5" fmla="*/ 0 w 95288"/>
                <a:gd name="connsiteY5" fmla="*/ 0 h 95411"/>
                <a:gd name="connsiteX6" fmla="*/ 0 w 95288"/>
                <a:gd name="connsiteY6" fmla="*/ 19050 h 95411"/>
                <a:gd name="connsiteX7" fmla="*/ 76238 w 95288"/>
                <a:gd name="connsiteY7" fmla="*/ 19050 h 95411"/>
                <a:gd name="connsiteX8" fmla="*/ 76238 w 95288"/>
                <a:gd name="connsiteY8" fmla="*/ 95412 h 9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8" h="95411">
                  <a:moveTo>
                    <a:pt x="76238" y="95412"/>
                  </a:moveTo>
                  <a:lnTo>
                    <a:pt x="95288" y="95412"/>
                  </a:lnTo>
                  <a:lnTo>
                    <a:pt x="95288" y="19050"/>
                  </a:lnTo>
                  <a:lnTo>
                    <a:pt x="95288" y="0"/>
                  </a:lnTo>
                  <a:lnTo>
                    <a:pt x="76238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76238" y="19050"/>
                  </a:lnTo>
                  <a:lnTo>
                    <a:pt x="76238" y="95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7945603-3029-400A-8603-597838D22861}"/>
                </a:ext>
              </a:extLst>
            </p:cNvPr>
            <p:cNvSpPr/>
            <p:nvPr/>
          </p:nvSpPr>
          <p:spPr>
            <a:xfrm>
              <a:off x="5762634" y="3333750"/>
              <a:ext cx="666778" cy="266652"/>
            </a:xfrm>
            <a:custGeom>
              <a:avLst/>
              <a:gdLst>
                <a:gd name="connsiteX0" fmla="*/ 0 w 666778"/>
                <a:gd name="connsiteY0" fmla="*/ 104775 h 266652"/>
                <a:gd name="connsiteX1" fmla="*/ 0 w 666778"/>
                <a:gd name="connsiteY1" fmla="*/ 247602 h 266652"/>
                <a:gd name="connsiteX2" fmla="*/ 0 w 666778"/>
                <a:gd name="connsiteY2" fmla="*/ 266652 h 266652"/>
                <a:gd name="connsiteX3" fmla="*/ 19050 w 666778"/>
                <a:gd name="connsiteY3" fmla="*/ 266652 h 266652"/>
                <a:gd name="connsiteX4" fmla="*/ 647729 w 666778"/>
                <a:gd name="connsiteY4" fmla="*/ 266652 h 266652"/>
                <a:gd name="connsiteX5" fmla="*/ 666779 w 666778"/>
                <a:gd name="connsiteY5" fmla="*/ 266652 h 266652"/>
                <a:gd name="connsiteX6" fmla="*/ 666779 w 666778"/>
                <a:gd name="connsiteY6" fmla="*/ 247602 h 266652"/>
                <a:gd name="connsiteX7" fmla="*/ 666779 w 666778"/>
                <a:gd name="connsiteY7" fmla="*/ 0 h 266652"/>
                <a:gd name="connsiteX8" fmla="*/ 647729 w 666778"/>
                <a:gd name="connsiteY8" fmla="*/ 0 h 266652"/>
                <a:gd name="connsiteX9" fmla="*/ 647729 w 666778"/>
                <a:gd name="connsiteY9" fmla="*/ 247602 h 266652"/>
                <a:gd name="connsiteX10" fmla="*/ 19050 w 666778"/>
                <a:gd name="connsiteY10" fmla="*/ 247602 h 266652"/>
                <a:gd name="connsiteX11" fmla="*/ 19050 w 666778"/>
                <a:gd name="connsiteY11" fmla="*/ 104775 h 266652"/>
                <a:gd name="connsiteX12" fmla="*/ 0 w 666778"/>
                <a:gd name="connsiteY12" fmla="*/ 104775 h 26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78" h="266652">
                  <a:moveTo>
                    <a:pt x="0" y="104775"/>
                  </a:moveTo>
                  <a:lnTo>
                    <a:pt x="0" y="247602"/>
                  </a:lnTo>
                  <a:lnTo>
                    <a:pt x="0" y="266652"/>
                  </a:lnTo>
                  <a:lnTo>
                    <a:pt x="19050" y="266652"/>
                  </a:lnTo>
                  <a:lnTo>
                    <a:pt x="647729" y="266652"/>
                  </a:lnTo>
                  <a:lnTo>
                    <a:pt x="666779" y="266652"/>
                  </a:lnTo>
                  <a:lnTo>
                    <a:pt x="666779" y="247602"/>
                  </a:lnTo>
                  <a:lnTo>
                    <a:pt x="666779" y="0"/>
                  </a:lnTo>
                  <a:lnTo>
                    <a:pt x="647729" y="0"/>
                  </a:lnTo>
                  <a:lnTo>
                    <a:pt x="647729" y="247602"/>
                  </a:lnTo>
                  <a:lnTo>
                    <a:pt x="19050" y="247602"/>
                  </a:lnTo>
                  <a:lnTo>
                    <a:pt x="19050" y="104775"/>
                  </a:lnTo>
                  <a:lnTo>
                    <a:pt x="0" y="1047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41FED4-49BE-48C3-AD40-D33A6AECAA8C}"/>
                </a:ext>
              </a:extLst>
            </p:cNvPr>
            <p:cNvSpPr/>
            <p:nvPr/>
          </p:nvSpPr>
          <p:spPr>
            <a:xfrm>
              <a:off x="5715000" y="3114503"/>
              <a:ext cx="542925" cy="66846"/>
            </a:xfrm>
            <a:custGeom>
              <a:avLst/>
              <a:gdLst>
                <a:gd name="connsiteX0" fmla="*/ 19050 w 542925"/>
                <a:gd name="connsiteY0" fmla="*/ 38100 h 66846"/>
                <a:gd name="connsiteX1" fmla="*/ 38100 w 542925"/>
                <a:gd name="connsiteY1" fmla="*/ 19050 h 66846"/>
                <a:gd name="connsiteX2" fmla="*/ 542925 w 542925"/>
                <a:gd name="connsiteY2" fmla="*/ 19050 h 66846"/>
                <a:gd name="connsiteX3" fmla="*/ 542925 w 542925"/>
                <a:gd name="connsiteY3" fmla="*/ 0 h 66846"/>
                <a:gd name="connsiteX4" fmla="*/ 38100 w 542925"/>
                <a:gd name="connsiteY4" fmla="*/ 0 h 66846"/>
                <a:gd name="connsiteX5" fmla="*/ 0 w 542925"/>
                <a:gd name="connsiteY5" fmla="*/ 38100 h 66846"/>
                <a:gd name="connsiteX6" fmla="*/ 0 w 542925"/>
                <a:gd name="connsiteY6" fmla="*/ 66846 h 66846"/>
                <a:gd name="connsiteX7" fmla="*/ 19050 w 542925"/>
                <a:gd name="connsiteY7" fmla="*/ 66846 h 6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925" h="66846">
                  <a:moveTo>
                    <a:pt x="19050" y="38100"/>
                  </a:moveTo>
                  <a:cubicBezTo>
                    <a:pt x="19050" y="27579"/>
                    <a:pt x="27579" y="19050"/>
                    <a:pt x="38100" y="19050"/>
                  </a:cubicBezTo>
                  <a:lnTo>
                    <a:pt x="542925" y="19050"/>
                  </a:lnTo>
                  <a:lnTo>
                    <a:pt x="542925" y="0"/>
                  </a:lnTo>
                  <a:lnTo>
                    <a:pt x="38100" y="0"/>
                  </a:lnTo>
                  <a:cubicBezTo>
                    <a:pt x="17084" y="63"/>
                    <a:pt x="63" y="17084"/>
                    <a:pt x="0" y="38100"/>
                  </a:cubicBezTo>
                  <a:lnTo>
                    <a:pt x="0" y="66846"/>
                  </a:lnTo>
                  <a:lnTo>
                    <a:pt x="19050" y="668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3AECB71-24A1-4C50-8B65-D1919C516D36}"/>
                </a:ext>
              </a:extLst>
            </p:cNvPr>
            <p:cNvSpPr/>
            <p:nvPr/>
          </p:nvSpPr>
          <p:spPr>
            <a:xfrm>
              <a:off x="6334125" y="3114503"/>
              <a:ext cx="142875" cy="143046"/>
            </a:xfrm>
            <a:custGeom>
              <a:avLst/>
              <a:gdLst>
                <a:gd name="connsiteX0" fmla="*/ 123825 w 142875"/>
                <a:gd name="connsiteY0" fmla="*/ 38100 h 143046"/>
                <a:gd name="connsiteX1" fmla="*/ 123825 w 142875"/>
                <a:gd name="connsiteY1" fmla="*/ 143046 h 143046"/>
                <a:gd name="connsiteX2" fmla="*/ 142875 w 142875"/>
                <a:gd name="connsiteY2" fmla="*/ 143046 h 143046"/>
                <a:gd name="connsiteX3" fmla="*/ 142875 w 142875"/>
                <a:gd name="connsiteY3" fmla="*/ 38100 h 143046"/>
                <a:gd name="connsiteX4" fmla="*/ 104775 w 142875"/>
                <a:gd name="connsiteY4" fmla="*/ 0 h 143046"/>
                <a:gd name="connsiteX5" fmla="*/ 0 w 142875"/>
                <a:gd name="connsiteY5" fmla="*/ 0 h 143046"/>
                <a:gd name="connsiteX6" fmla="*/ 0 w 142875"/>
                <a:gd name="connsiteY6" fmla="*/ 19050 h 143046"/>
                <a:gd name="connsiteX7" fmla="*/ 104775 w 142875"/>
                <a:gd name="connsiteY7" fmla="*/ 19050 h 143046"/>
                <a:gd name="connsiteX8" fmla="*/ 123825 w 142875"/>
                <a:gd name="connsiteY8" fmla="*/ 38100 h 14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43046">
                  <a:moveTo>
                    <a:pt x="123825" y="38100"/>
                  </a:moveTo>
                  <a:lnTo>
                    <a:pt x="123825" y="143046"/>
                  </a:lnTo>
                  <a:lnTo>
                    <a:pt x="142875" y="143046"/>
                  </a:lnTo>
                  <a:lnTo>
                    <a:pt x="142875" y="38100"/>
                  </a:lnTo>
                  <a:cubicBezTo>
                    <a:pt x="142812" y="17084"/>
                    <a:pt x="125791" y="63"/>
                    <a:pt x="104775" y="0"/>
                  </a:cubicBezTo>
                  <a:lnTo>
                    <a:pt x="0" y="0"/>
                  </a:lnTo>
                  <a:lnTo>
                    <a:pt x="0" y="19050"/>
                  </a:lnTo>
                  <a:lnTo>
                    <a:pt x="104775" y="19050"/>
                  </a:lnTo>
                  <a:cubicBezTo>
                    <a:pt x="115296" y="19050"/>
                    <a:pt x="123825" y="27579"/>
                    <a:pt x="123825" y="38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8258F6E-F399-4C30-9746-23DD577CC915}"/>
                </a:ext>
              </a:extLst>
            </p:cNvPr>
            <p:cNvSpPr/>
            <p:nvPr/>
          </p:nvSpPr>
          <p:spPr>
            <a:xfrm>
              <a:off x="5715000" y="3333750"/>
              <a:ext cx="762000" cy="428625"/>
            </a:xfrm>
            <a:custGeom>
              <a:avLst/>
              <a:gdLst>
                <a:gd name="connsiteX0" fmla="*/ 742950 w 762000"/>
                <a:gd name="connsiteY0" fmla="*/ 276225 h 428625"/>
                <a:gd name="connsiteX1" fmla="*/ 723900 w 762000"/>
                <a:gd name="connsiteY1" fmla="*/ 295275 h 428625"/>
                <a:gd name="connsiteX2" fmla="*/ 38100 w 762000"/>
                <a:gd name="connsiteY2" fmla="*/ 295275 h 428625"/>
                <a:gd name="connsiteX3" fmla="*/ 19050 w 762000"/>
                <a:gd name="connsiteY3" fmla="*/ 276225 h 428625"/>
                <a:gd name="connsiteX4" fmla="*/ 19050 w 762000"/>
                <a:gd name="connsiteY4" fmla="*/ 104775 h 428625"/>
                <a:gd name="connsiteX5" fmla="*/ 0 w 762000"/>
                <a:gd name="connsiteY5" fmla="*/ 104775 h 428625"/>
                <a:gd name="connsiteX6" fmla="*/ 0 w 762000"/>
                <a:gd name="connsiteY6" fmla="*/ 276225 h 428625"/>
                <a:gd name="connsiteX7" fmla="*/ 38100 w 762000"/>
                <a:gd name="connsiteY7" fmla="*/ 314325 h 428625"/>
                <a:gd name="connsiteX8" fmla="*/ 314325 w 762000"/>
                <a:gd name="connsiteY8" fmla="*/ 314325 h 428625"/>
                <a:gd name="connsiteX9" fmla="*/ 314325 w 762000"/>
                <a:gd name="connsiteY9" fmla="*/ 409575 h 428625"/>
                <a:gd name="connsiteX10" fmla="*/ 209550 w 762000"/>
                <a:gd name="connsiteY10" fmla="*/ 409575 h 428625"/>
                <a:gd name="connsiteX11" fmla="*/ 209550 w 762000"/>
                <a:gd name="connsiteY11" fmla="*/ 428625 h 428625"/>
                <a:gd name="connsiteX12" fmla="*/ 552450 w 762000"/>
                <a:gd name="connsiteY12" fmla="*/ 428625 h 428625"/>
                <a:gd name="connsiteX13" fmla="*/ 552450 w 762000"/>
                <a:gd name="connsiteY13" fmla="*/ 409575 h 428625"/>
                <a:gd name="connsiteX14" fmla="*/ 447675 w 762000"/>
                <a:gd name="connsiteY14" fmla="*/ 409575 h 428625"/>
                <a:gd name="connsiteX15" fmla="*/ 447675 w 762000"/>
                <a:gd name="connsiteY15" fmla="*/ 314325 h 428625"/>
                <a:gd name="connsiteX16" fmla="*/ 723900 w 762000"/>
                <a:gd name="connsiteY16" fmla="*/ 314325 h 428625"/>
                <a:gd name="connsiteX17" fmla="*/ 762000 w 762000"/>
                <a:gd name="connsiteY17" fmla="*/ 276225 h 428625"/>
                <a:gd name="connsiteX18" fmla="*/ 762000 w 762000"/>
                <a:gd name="connsiteY18" fmla="*/ 0 h 428625"/>
                <a:gd name="connsiteX19" fmla="*/ 742950 w 762000"/>
                <a:gd name="connsiteY19" fmla="*/ 0 h 428625"/>
                <a:gd name="connsiteX20" fmla="*/ 428625 w 762000"/>
                <a:gd name="connsiteY20" fmla="*/ 409575 h 428625"/>
                <a:gd name="connsiteX21" fmla="*/ 333375 w 762000"/>
                <a:gd name="connsiteY21" fmla="*/ 409575 h 428625"/>
                <a:gd name="connsiteX22" fmla="*/ 333375 w 762000"/>
                <a:gd name="connsiteY22" fmla="*/ 314325 h 428625"/>
                <a:gd name="connsiteX23" fmla="*/ 428625 w 762000"/>
                <a:gd name="connsiteY23" fmla="*/ 3143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2000" h="428625">
                  <a:moveTo>
                    <a:pt x="742950" y="276225"/>
                  </a:moveTo>
                  <a:cubicBezTo>
                    <a:pt x="742950" y="286746"/>
                    <a:pt x="734421" y="295275"/>
                    <a:pt x="723900" y="295275"/>
                  </a:cubicBezTo>
                  <a:lnTo>
                    <a:pt x="38100" y="295275"/>
                  </a:lnTo>
                  <a:cubicBezTo>
                    <a:pt x="27579" y="295275"/>
                    <a:pt x="19050" y="286746"/>
                    <a:pt x="19050" y="276225"/>
                  </a:cubicBezTo>
                  <a:lnTo>
                    <a:pt x="19050" y="104775"/>
                  </a:lnTo>
                  <a:lnTo>
                    <a:pt x="0" y="104775"/>
                  </a:lnTo>
                  <a:lnTo>
                    <a:pt x="0" y="276225"/>
                  </a:lnTo>
                  <a:cubicBezTo>
                    <a:pt x="68" y="297239"/>
                    <a:pt x="17086" y="314257"/>
                    <a:pt x="38100" y="314325"/>
                  </a:cubicBezTo>
                  <a:lnTo>
                    <a:pt x="314325" y="314325"/>
                  </a:lnTo>
                  <a:lnTo>
                    <a:pt x="314325" y="409575"/>
                  </a:lnTo>
                  <a:lnTo>
                    <a:pt x="209550" y="409575"/>
                  </a:lnTo>
                  <a:lnTo>
                    <a:pt x="209550" y="428625"/>
                  </a:lnTo>
                  <a:lnTo>
                    <a:pt x="552450" y="428625"/>
                  </a:lnTo>
                  <a:lnTo>
                    <a:pt x="552450" y="409575"/>
                  </a:lnTo>
                  <a:lnTo>
                    <a:pt x="447675" y="409575"/>
                  </a:lnTo>
                  <a:lnTo>
                    <a:pt x="447675" y="314325"/>
                  </a:lnTo>
                  <a:lnTo>
                    <a:pt x="723900" y="314325"/>
                  </a:lnTo>
                  <a:cubicBezTo>
                    <a:pt x="744914" y="314257"/>
                    <a:pt x="761932" y="297239"/>
                    <a:pt x="762000" y="276225"/>
                  </a:cubicBezTo>
                  <a:lnTo>
                    <a:pt x="762000" y="0"/>
                  </a:lnTo>
                  <a:lnTo>
                    <a:pt x="742950" y="0"/>
                  </a:lnTo>
                  <a:close/>
                  <a:moveTo>
                    <a:pt x="428625" y="409575"/>
                  </a:moveTo>
                  <a:lnTo>
                    <a:pt x="333375" y="409575"/>
                  </a:lnTo>
                  <a:lnTo>
                    <a:pt x="333375" y="314325"/>
                  </a:lnTo>
                  <a:lnTo>
                    <a:pt x="428625" y="3143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12B0077-71E8-41E5-9BA4-E82033F4CB72}"/>
                </a:ext>
              </a:extLst>
            </p:cNvPr>
            <p:cNvSpPr/>
            <p:nvPr/>
          </p:nvSpPr>
          <p:spPr>
            <a:xfrm>
              <a:off x="5657850" y="3209925"/>
              <a:ext cx="247650" cy="200025"/>
            </a:xfrm>
            <a:custGeom>
              <a:avLst/>
              <a:gdLst>
                <a:gd name="connsiteX0" fmla="*/ 247650 w 247650"/>
                <a:gd name="connsiteY0" fmla="*/ 0 h 200025"/>
                <a:gd name="connsiteX1" fmla="*/ 0 w 247650"/>
                <a:gd name="connsiteY1" fmla="*/ 0 h 200025"/>
                <a:gd name="connsiteX2" fmla="*/ 0 w 247650"/>
                <a:gd name="connsiteY2" fmla="*/ 200025 h 200025"/>
                <a:gd name="connsiteX3" fmla="*/ 247650 w 247650"/>
                <a:gd name="connsiteY3" fmla="*/ 200025 h 200025"/>
                <a:gd name="connsiteX4" fmla="*/ 228600 w 247650"/>
                <a:gd name="connsiteY4" fmla="*/ 180975 h 200025"/>
                <a:gd name="connsiteX5" fmla="*/ 19050 w 247650"/>
                <a:gd name="connsiteY5" fmla="*/ 180975 h 200025"/>
                <a:gd name="connsiteX6" fmla="*/ 19050 w 247650"/>
                <a:gd name="connsiteY6" fmla="*/ 19050 h 200025"/>
                <a:gd name="connsiteX7" fmla="*/ 228600 w 247650"/>
                <a:gd name="connsiteY7" fmla="*/ 1905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200025">
                  <a:moveTo>
                    <a:pt x="247650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247650" y="200025"/>
                  </a:lnTo>
                  <a:close/>
                  <a:moveTo>
                    <a:pt x="228600" y="180975"/>
                  </a:moveTo>
                  <a:lnTo>
                    <a:pt x="19050" y="180975"/>
                  </a:lnTo>
                  <a:lnTo>
                    <a:pt x="19050" y="19050"/>
                  </a:lnTo>
                  <a:lnTo>
                    <a:pt x="22860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F1530F7-E1B8-41B1-AF4E-4DA0CC9D75E5}"/>
                </a:ext>
              </a:extLst>
            </p:cNvPr>
            <p:cNvSpPr/>
            <p:nvPr/>
          </p:nvSpPr>
          <p:spPr>
            <a:xfrm>
              <a:off x="5724525" y="3267075"/>
              <a:ext cx="114300" cy="19050"/>
            </a:xfrm>
            <a:custGeom>
              <a:avLst/>
              <a:gdLst>
                <a:gd name="connsiteX0" fmla="*/ 0 w 114300"/>
                <a:gd name="connsiteY0" fmla="*/ 0 h 19050"/>
                <a:gd name="connsiteX1" fmla="*/ 114300 w 114300"/>
                <a:gd name="connsiteY1" fmla="*/ 0 h 19050"/>
                <a:gd name="connsiteX2" fmla="*/ 114300 w 114300"/>
                <a:gd name="connsiteY2" fmla="*/ 19050 h 19050"/>
                <a:gd name="connsiteX3" fmla="*/ 0 w 1143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9050">
                  <a:moveTo>
                    <a:pt x="0" y="0"/>
                  </a:moveTo>
                  <a:lnTo>
                    <a:pt x="114300" y="0"/>
                  </a:lnTo>
                  <a:lnTo>
                    <a:pt x="1143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164604-B429-4EF8-B39B-27899550C75B}"/>
                </a:ext>
              </a:extLst>
            </p:cNvPr>
            <p:cNvSpPr/>
            <p:nvPr/>
          </p:nvSpPr>
          <p:spPr>
            <a:xfrm>
              <a:off x="5724525" y="3324225"/>
              <a:ext cx="76200" cy="19050"/>
            </a:xfrm>
            <a:custGeom>
              <a:avLst/>
              <a:gdLst>
                <a:gd name="connsiteX0" fmla="*/ 0 w 76200"/>
                <a:gd name="connsiteY0" fmla="*/ 0 h 19050"/>
                <a:gd name="connsiteX1" fmla="*/ 76200 w 76200"/>
                <a:gd name="connsiteY1" fmla="*/ 0 h 19050"/>
                <a:gd name="connsiteX2" fmla="*/ 76200 w 76200"/>
                <a:gd name="connsiteY2" fmla="*/ 19050 h 19050"/>
                <a:gd name="connsiteX3" fmla="*/ 0 w 762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0" y="0"/>
                  </a:moveTo>
                  <a:lnTo>
                    <a:pt x="76200" y="0"/>
                  </a:lnTo>
                  <a:lnTo>
                    <a:pt x="762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868EEB-AA30-40AA-804C-9639F26F451A}"/>
                </a:ext>
              </a:extLst>
            </p:cNvPr>
            <p:cNvSpPr/>
            <p:nvPr/>
          </p:nvSpPr>
          <p:spPr>
            <a:xfrm>
              <a:off x="5962650" y="324802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266700 w 266700"/>
                <a:gd name="connsiteY1" fmla="*/ 133350 h 266700"/>
                <a:gd name="connsiteX2" fmla="*/ 133350 w 266700"/>
                <a:gd name="connsiteY2" fmla="*/ 0 h 266700"/>
                <a:gd name="connsiteX3" fmla="*/ 0 w 266700"/>
                <a:gd name="connsiteY3" fmla="*/ 133350 h 266700"/>
                <a:gd name="connsiteX4" fmla="*/ 133350 w 266700"/>
                <a:gd name="connsiteY4" fmla="*/ 266700 h 266700"/>
                <a:gd name="connsiteX5" fmla="*/ 66799 w 266700"/>
                <a:gd name="connsiteY5" fmla="*/ 226095 h 266700"/>
                <a:gd name="connsiteX6" fmla="*/ 135868 w 266700"/>
                <a:gd name="connsiteY6" fmla="*/ 162062 h 266700"/>
                <a:gd name="connsiteX7" fmla="*/ 199901 w 266700"/>
                <a:gd name="connsiteY7" fmla="*/ 226095 h 266700"/>
                <a:gd name="connsiteX8" fmla="*/ 66799 w 266700"/>
                <a:gd name="connsiteY8" fmla="*/ 226095 h 266700"/>
                <a:gd name="connsiteX9" fmla="*/ 104775 w 266700"/>
                <a:gd name="connsiteY9" fmla="*/ 114300 h 266700"/>
                <a:gd name="connsiteX10" fmla="*/ 133350 w 266700"/>
                <a:gd name="connsiteY10" fmla="*/ 85725 h 266700"/>
                <a:gd name="connsiteX11" fmla="*/ 161925 w 266700"/>
                <a:gd name="connsiteY11" fmla="*/ 114300 h 266700"/>
                <a:gd name="connsiteX12" fmla="*/ 133350 w 266700"/>
                <a:gd name="connsiteY12" fmla="*/ 142875 h 266700"/>
                <a:gd name="connsiteX13" fmla="*/ 104775 w 266700"/>
                <a:gd name="connsiteY13" fmla="*/ 114300 h 266700"/>
                <a:gd name="connsiteX14" fmla="*/ 133350 w 266700"/>
                <a:gd name="connsiteY14" fmla="*/ 19050 h 266700"/>
                <a:gd name="connsiteX15" fmla="*/ 247636 w 266700"/>
                <a:gd name="connsiteY15" fmla="*/ 132982 h 266700"/>
                <a:gd name="connsiteX16" fmla="*/ 217170 w 266700"/>
                <a:gd name="connsiteY16" fmla="*/ 210779 h 266700"/>
                <a:gd name="connsiteX17" fmla="*/ 165497 w 266700"/>
                <a:gd name="connsiteY17" fmla="*/ 149190 h 266700"/>
                <a:gd name="connsiteX18" fmla="*/ 168452 w 266700"/>
                <a:gd name="connsiteY18" fmla="*/ 81903 h 266700"/>
                <a:gd name="connsiteX19" fmla="*/ 101165 w 266700"/>
                <a:gd name="connsiteY19" fmla="*/ 78948 h 266700"/>
                <a:gd name="connsiteX20" fmla="*/ 98209 w 266700"/>
                <a:gd name="connsiteY20" fmla="*/ 146234 h 266700"/>
                <a:gd name="connsiteX21" fmla="*/ 101165 w 266700"/>
                <a:gd name="connsiteY21" fmla="*/ 149190 h 266700"/>
                <a:gd name="connsiteX22" fmla="*/ 49530 w 266700"/>
                <a:gd name="connsiteY22" fmla="*/ 210779 h 266700"/>
                <a:gd name="connsiteX23" fmla="*/ 55554 w 266700"/>
                <a:gd name="connsiteY23" fmla="*/ 49516 h 266700"/>
                <a:gd name="connsiteX24" fmla="*/ 133350 w 266700"/>
                <a:gd name="connsiteY24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206997" y="266700"/>
                    <a:pt x="266700" y="206997"/>
                    <a:pt x="266700" y="133350"/>
                  </a:cubicBezTo>
                  <a:cubicBezTo>
                    <a:pt x="266700" y="59703"/>
                    <a:pt x="206997" y="0"/>
                    <a:pt x="133350" y="0"/>
                  </a:cubicBezTo>
                  <a:cubicBezTo>
                    <a:pt x="59703" y="0"/>
                    <a:pt x="0" y="59703"/>
                    <a:pt x="0" y="133350"/>
                  </a:cubicBezTo>
                  <a:cubicBezTo>
                    <a:pt x="79" y="206965"/>
                    <a:pt x="59735" y="266621"/>
                    <a:pt x="133350" y="266700"/>
                  </a:cubicBezTo>
                  <a:close/>
                  <a:moveTo>
                    <a:pt x="66799" y="226095"/>
                  </a:moveTo>
                  <a:cubicBezTo>
                    <a:pt x="68189" y="189340"/>
                    <a:pt x="99113" y="160672"/>
                    <a:pt x="135868" y="162062"/>
                  </a:cubicBezTo>
                  <a:cubicBezTo>
                    <a:pt x="170673" y="163379"/>
                    <a:pt x="198584" y="191291"/>
                    <a:pt x="199901" y="226095"/>
                  </a:cubicBezTo>
                  <a:cubicBezTo>
                    <a:pt x="160188" y="254834"/>
                    <a:pt x="106512" y="254834"/>
                    <a:pt x="66799" y="226095"/>
                  </a:cubicBezTo>
                  <a:close/>
                  <a:moveTo>
                    <a:pt x="104775" y="114300"/>
                  </a:moveTo>
                  <a:cubicBezTo>
                    <a:pt x="104775" y="98518"/>
                    <a:pt x="117568" y="85725"/>
                    <a:pt x="133350" y="85725"/>
                  </a:cubicBezTo>
                  <a:cubicBezTo>
                    <a:pt x="149132" y="85725"/>
                    <a:pt x="161925" y="98518"/>
                    <a:pt x="161925" y="114300"/>
                  </a:cubicBezTo>
                  <a:cubicBezTo>
                    <a:pt x="161925" y="130082"/>
                    <a:pt x="149132" y="142875"/>
                    <a:pt x="133350" y="142875"/>
                  </a:cubicBezTo>
                  <a:cubicBezTo>
                    <a:pt x="117568" y="142875"/>
                    <a:pt x="104775" y="130082"/>
                    <a:pt x="104775" y="114300"/>
                  </a:cubicBezTo>
                  <a:close/>
                  <a:moveTo>
                    <a:pt x="133350" y="19050"/>
                  </a:moveTo>
                  <a:cubicBezTo>
                    <a:pt x="196371" y="18953"/>
                    <a:pt x="247539" y="69962"/>
                    <a:pt x="247636" y="132982"/>
                  </a:cubicBezTo>
                  <a:cubicBezTo>
                    <a:pt x="247680" y="161834"/>
                    <a:pt x="236795" y="189630"/>
                    <a:pt x="217170" y="210779"/>
                  </a:cubicBezTo>
                  <a:cubicBezTo>
                    <a:pt x="211190" y="182968"/>
                    <a:pt x="191846" y="159911"/>
                    <a:pt x="165497" y="149190"/>
                  </a:cubicBezTo>
                  <a:cubicBezTo>
                    <a:pt x="184894" y="131425"/>
                    <a:pt x="186217" y="101300"/>
                    <a:pt x="168452" y="81903"/>
                  </a:cubicBezTo>
                  <a:cubicBezTo>
                    <a:pt x="150687" y="62506"/>
                    <a:pt x="120562" y="61183"/>
                    <a:pt x="101165" y="78948"/>
                  </a:cubicBezTo>
                  <a:cubicBezTo>
                    <a:pt x="81768" y="96712"/>
                    <a:pt x="80445" y="126838"/>
                    <a:pt x="98209" y="146234"/>
                  </a:cubicBezTo>
                  <a:cubicBezTo>
                    <a:pt x="99151" y="147263"/>
                    <a:pt x="100137" y="148249"/>
                    <a:pt x="101165" y="149190"/>
                  </a:cubicBezTo>
                  <a:cubicBezTo>
                    <a:pt x="74830" y="159921"/>
                    <a:pt x="55502" y="182975"/>
                    <a:pt x="49530" y="210779"/>
                  </a:cubicBezTo>
                  <a:cubicBezTo>
                    <a:pt x="6662" y="164583"/>
                    <a:pt x="9359" y="92384"/>
                    <a:pt x="55554" y="49516"/>
                  </a:cubicBezTo>
                  <a:cubicBezTo>
                    <a:pt x="76702" y="29891"/>
                    <a:pt x="104499" y="19005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D19069E-D637-4317-B8A7-DBA2F06ED1E6}"/>
                </a:ext>
              </a:extLst>
            </p:cNvPr>
            <p:cNvSpPr/>
            <p:nvPr/>
          </p:nvSpPr>
          <p:spPr>
            <a:xfrm>
              <a:off x="6258687" y="3429000"/>
              <a:ext cx="104012" cy="104775"/>
            </a:xfrm>
            <a:custGeom>
              <a:avLst/>
              <a:gdLst>
                <a:gd name="connsiteX0" fmla="*/ 101613 w 104012"/>
                <a:gd name="connsiteY0" fmla="*/ 34366 h 104775"/>
                <a:gd name="connsiteX1" fmla="*/ 99212 w 104012"/>
                <a:gd name="connsiteY1" fmla="*/ 31966 h 104775"/>
                <a:gd name="connsiteX2" fmla="*/ 4000 w 104012"/>
                <a:gd name="connsiteY2" fmla="*/ 0 h 104775"/>
                <a:gd name="connsiteX3" fmla="*/ 3200 w 104012"/>
                <a:gd name="connsiteY3" fmla="*/ 0 h 104775"/>
                <a:gd name="connsiteX4" fmla="*/ 0 w 104012"/>
                <a:gd name="connsiteY4" fmla="*/ 3200 h 104775"/>
                <a:gd name="connsiteX5" fmla="*/ 0 w 104012"/>
                <a:gd name="connsiteY5" fmla="*/ 4000 h 104775"/>
                <a:gd name="connsiteX6" fmla="*/ 31213 w 104012"/>
                <a:gd name="connsiteY6" fmla="*/ 100013 h 104775"/>
                <a:gd name="connsiteX7" fmla="*/ 35214 w 104012"/>
                <a:gd name="connsiteY7" fmla="*/ 102413 h 104775"/>
                <a:gd name="connsiteX8" fmla="*/ 37614 w 104012"/>
                <a:gd name="connsiteY8" fmla="*/ 100013 h 104775"/>
                <a:gd name="connsiteX9" fmla="*/ 49568 w 104012"/>
                <a:gd name="connsiteY9" fmla="*/ 67342 h 104775"/>
                <a:gd name="connsiteX10" fmla="*/ 49701 w 104012"/>
                <a:gd name="connsiteY10" fmla="*/ 67323 h 104775"/>
                <a:gd name="connsiteX11" fmla="*/ 49721 w 104012"/>
                <a:gd name="connsiteY11" fmla="*/ 67342 h 104775"/>
                <a:gd name="connsiteX12" fmla="*/ 87211 w 104012"/>
                <a:gd name="connsiteY12" fmla="*/ 104775 h 104775"/>
                <a:gd name="connsiteX13" fmla="*/ 104013 w 104012"/>
                <a:gd name="connsiteY13" fmla="*/ 87973 h 104775"/>
                <a:gd name="connsiteX14" fmla="*/ 66523 w 104012"/>
                <a:gd name="connsiteY14" fmla="*/ 50482 h 104775"/>
                <a:gd name="connsiteX15" fmla="*/ 66508 w 104012"/>
                <a:gd name="connsiteY15" fmla="*/ 50335 h 104775"/>
                <a:gd name="connsiteX16" fmla="*/ 66523 w 104012"/>
                <a:gd name="connsiteY16" fmla="*/ 50321 h 104775"/>
                <a:gd name="connsiteX17" fmla="*/ 99250 w 104012"/>
                <a:gd name="connsiteY17" fmla="*/ 38367 h 104775"/>
                <a:gd name="connsiteX18" fmla="*/ 101613 w 104012"/>
                <a:gd name="connsiteY18" fmla="*/ 3436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012" h="104775">
                  <a:moveTo>
                    <a:pt x="101613" y="34366"/>
                  </a:moveTo>
                  <a:cubicBezTo>
                    <a:pt x="101613" y="33566"/>
                    <a:pt x="100813" y="32766"/>
                    <a:pt x="99212" y="31966"/>
                  </a:cubicBezTo>
                  <a:lnTo>
                    <a:pt x="4000" y="0"/>
                  </a:lnTo>
                  <a:lnTo>
                    <a:pt x="3200" y="0"/>
                  </a:lnTo>
                  <a:cubicBezTo>
                    <a:pt x="1483" y="115"/>
                    <a:pt x="115" y="1483"/>
                    <a:pt x="0" y="3200"/>
                  </a:cubicBezTo>
                  <a:lnTo>
                    <a:pt x="0" y="4000"/>
                  </a:lnTo>
                  <a:lnTo>
                    <a:pt x="31213" y="100013"/>
                  </a:lnTo>
                  <a:cubicBezTo>
                    <a:pt x="31978" y="101512"/>
                    <a:pt x="33531" y="102443"/>
                    <a:pt x="35214" y="102413"/>
                  </a:cubicBezTo>
                  <a:cubicBezTo>
                    <a:pt x="36014" y="102413"/>
                    <a:pt x="36814" y="101613"/>
                    <a:pt x="37614" y="100013"/>
                  </a:cubicBezTo>
                  <a:lnTo>
                    <a:pt x="49568" y="67342"/>
                  </a:lnTo>
                  <a:cubicBezTo>
                    <a:pt x="49600" y="67300"/>
                    <a:pt x="49660" y="67291"/>
                    <a:pt x="49701" y="67323"/>
                  </a:cubicBezTo>
                  <a:cubicBezTo>
                    <a:pt x="49709" y="67328"/>
                    <a:pt x="49715" y="67334"/>
                    <a:pt x="49721" y="67342"/>
                  </a:cubicBezTo>
                  <a:lnTo>
                    <a:pt x="87211" y="104775"/>
                  </a:lnTo>
                  <a:lnTo>
                    <a:pt x="104013" y="87973"/>
                  </a:lnTo>
                  <a:lnTo>
                    <a:pt x="66523" y="50482"/>
                  </a:lnTo>
                  <a:cubicBezTo>
                    <a:pt x="66478" y="50445"/>
                    <a:pt x="66471" y="50380"/>
                    <a:pt x="66508" y="50335"/>
                  </a:cubicBezTo>
                  <a:cubicBezTo>
                    <a:pt x="66512" y="50330"/>
                    <a:pt x="66517" y="50325"/>
                    <a:pt x="66523" y="50321"/>
                  </a:cubicBezTo>
                  <a:lnTo>
                    <a:pt x="99250" y="38367"/>
                  </a:lnTo>
                  <a:cubicBezTo>
                    <a:pt x="100735" y="37591"/>
                    <a:pt x="101651" y="36041"/>
                    <a:pt x="101613" y="34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3604AA5-5C59-4C8B-B1A1-4613AFFD3582}"/>
              </a:ext>
            </a:extLst>
          </p:cNvPr>
          <p:cNvSpPr txBox="1"/>
          <p:nvPr/>
        </p:nvSpPr>
        <p:spPr>
          <a:xfrm>
            <a:off x="9277202" y="2753872"/>
            <a:ext cx="145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Owner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A47898-DCE3-4F7C-B454-246EDDBD893B}"/>
              </a:ext>
            </a:extLst>
          </p:cNvPr>
          <p:cNvCxnSpPr>
            <a:cxnSpLocks/>
          </p:cNvCxnSpPr>
          <p:nvPr/>
        </p:nvCxnSpPr>
        <p:spPr>
          <a:xfrm>
            <a:off x="9368642" y="3151626"/>
            <a:ext cx="1789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BCE571-A8FF-4521-B203-33AE6CEBC96E}"/>
              </a:ext>
            </a:extLst>
          </p:cNvPr>
          <p:cNvSpPr/>
          <p:nvPr/>
        </p:nvSpPr>
        <p:spPr>
          <a:xfrm>
            <a:off x="993043" y="2204159"/>
            <a:ext cx="36591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pc="5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Focused on building management, empowers Administrators, Owners, and Tenants to streamline processes and elevate rental experience</a:t>
            </a:r>
            <a:endParaRPr lang="en-US" sz="2400" i="1" spc="5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5A23F2-AA82-4A5D-A9EA-08F91310511F}"/>
              </a:ext>
            </a:extLst>
          </p:cNvPr>
          <p:cNvSpPr txBox="1"/>
          <p:nvPr/>
        </p:nvSpPr>
        <p:spPr>
          <a:xfrm>
            <a:off x="507178" y="2089686"/>
            <a:ext cx="452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7FE7BD-4A92-4F98-B22A-C716095CFC57}"/>
              </a:ext>
            </a:extLst>
          </p:cNvPr>
          <p:cNvSpPr txBox="1"/>
          <p:nvPr/>
        </p:nvSpPr>
        <p:spPr>
          <a:xfrm>
            <a:off x="630273" y="1186738"/>
            <a:ext cx="507222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Our service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1BE8F7-C6F7-401C-B38A-8A85E59C5E71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0A921D5-713E-9162-ED7B-D9A2BCA8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-87779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BD77EFE-1430-510F-6166-B06C07C9D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16" t="-812" r="-429" b="-21"/>
          <a:stretch>
            <a:fillRect/>
          </a:stretch>
        </p:blipFill>
        <p:spPr>
          <a:xfrm>
            <a:off x="115806" y="-282759"/>
            <a:ext cx="1480420" cy="1466554"/>
          </a:xfrm>
          <a:custGeom>
            <a:avLst/>
            <a:gdLst>
              <a:gd name="connsiteX0" fmla="*/ 0 w 3976796"/>
              <a:gd name="connsiteY0" fmla="*/ 0 h 3939548"/>
              <a:gd name="connsiteX1" fmla="*/ 3976796 w 3976796"/>
              <a:gd name="connsiteY1" fmla="*/ 0 h 3939548"/>
              <a:gd name="connsiteX2" fmla="*/ 3976796 w 3976796"/>
              <a:gd name="connsiteY2" fmla="*/ 3939548 h 3939548"/>
              <a:gd name="connsiteX3" fmla="*/ 0 w 3976796"/>
              <a:gd name="connsiteY3" fmla="*/ 3939548 h 3939548"/>
              <a:gd name="connsiteX4" fmla="*/ 0 w 3976796"/>
              <a:gd name="connsiteY4" fmla="*/ 0 h 3939548"/>
              <a:gd name="connsiteX5" fmla="*/ 16401 w 3976796"/>
              <a:gd name="connsiteY5" fmla="*/ 31724 h 3939548"/>
              <a:gd name="connsiteX6" fmla="*/ 16401 w 3976796"/>
              <a:gd name="connsiteY6" fmla="*/ 3938727 h 3939548"/>
              <a:gd name="connsiteX7" fmla="*/ 3959869 w 3976796"/>
              <a:gd name="connsiteY7" fmla="*/ 3938727 h 3939548"/>
              <a:gd name="connsiteX8" fmla="*/ 3959869 w 3976796"/>
              <a:gd name="connsiteY8" fmla="*/ 31724 h 3939548"/>
              <a:gd name="connsiteX9" fmla="*/ 16401 w 3976796"/>
              <a:gd name="connsiteY9" fmla="*/ 31724 h 393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76796" h="3939548">
                <a:moveTo>
                  <a:pt x="0" y="0"/>
                </a:moveTo>
                <a:lnTo>
                  <a:pt x="3976796" y="0"/>
                </a:lnTo>
                <a:lnTo>
                  <a:pt x="3976796" y="3939548"/>
                </a:lnTo>
                <a:lnTo>
                  <a:pt x="0" y="3939548"/>
                </a:lnTo>
                <a:lnTo>
                  <a:pt x="0" y="0"/>
                </a:lnTo>
                <a:close/>
                <a:moveTo>
                  <a:pt x="16401" y="31724"/>
                </a:moveTo>
                <a:lnTo>
                  <a:pt x="16401" y="3938727"/>
                </a:lnTo>
                <a:lnTo>
                  <a:pt x="3959869" y="3938727"/>
                </a:lnTo>
                <a:lnTo>
                  <a:pt x="3959869" y="31724"/>
                </a:lnTo>
                <a:lnTo>
                  <a:pt x="16401" y="31724"/>
                </a:ln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5C7F419-6BA0-5D98-B045-039998518A4C}"/>
              </a:ext>
            </a:extLst>
          </p:cNvPr>
          <p:cNvSpPr txBox="1"/>
          <p:nvPr/>
        </p:nvSpPr>
        <p:spPr>
          <a:xfrm rot="10800000">
            <a:off x="2940200" y="4872500"/>
            <a:ext cx="452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FFE64B-6D4A-4A56-A697-24563E909023}"/>
              </a:ext>
            </a:extLst>
          </p:cNvPr>
          <p:cNvSpPr txBox="1"/>
          <p:nvPr/>
        </p:nvSpPr>
        <p:spPr>
          <a:xfrm>
            <a:off x="5825589" y="2757114"/>
            <a:ext cx="2278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Administrator</a:t>
            </a:r>
          </a:p>
        </p:txBody>
      </p:sp>
      <p:cxnSp>
        <p:nvCxnSpPr>
          <p:cNvPr id="58" name="!!lineA">
            <a:extLst>
              <a:ext uri="{FF2B5EF4-FFF2-40B4-BE49-F238E27FC236}">
                <a16:creationId xmlns:a16="http://schemas.microsoft.com/office/drawing/2014/main" id="{D8D6FEBA-3C6F-4763-AA4E-3B34C3188A01}"/>
              </a:ext>
            </a:extLst>
          </p:cNvPr>
          <p:cNvCxnSpPr>
            <a:cxnSpLocks/>
          </p:cNvCxnSpPr>
          <p:nvPr/>
        </p:nvCxnSpPr>
        <p:spPr>
          <a:xfrm>
            <a:off x="5917030" y="3154868"/>
            <a:ext cx="18096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aphic 16" descr="Tools">
            <a:extLst>
              <a:ext uri="{FF2B5EF4-FFF2-40B4-BE49-F238E27FC236}">
                <a16:creationId xmlns:a16="http://schemas.microsoft.com/office/drawing/2014/main" id="{B91E1AD1-63C0-80AA-3832-EC819C6AE920}"/>
              </a:ext>
            </a:extLst>
          </p:cNvPr>
          <p:cNvGrpSpPr/>
          <p:nvPr/>
        </p:nvGrpSpPr>
        <p:grpSpPr>
          <a:xfrm>
            <a:off x="5935092" y="2151057"/>
            <a:ext cx="412454" cy="412841"/>
            <a:chOff x="5852226" y="3185226"/>
            <a:chExt cx="775093" cy="775821"/>
          </a:xfrm>
          <a:solidFill>
            <a:schemeClr val="bg1"/>
          </a:solidFill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712F40-CD14-91A3-09BF-4F50A6DDECB2}"/>
                </a:ext>
              </a:extLst>
            </p:cNvPr>
            <p:cNvSpPr/>
            <p:nvPr/>
          </p:nvSpPr>
          <p:spPr>
            <a:xfrm>
              <a:off x="6263059" y="3596630"/>
              <a:ext cx="364083" cy="363883"/>
            </a:xfrm>
            <a:custGeom>
              <a:avLst/>
              <a:gdLst>
                <a:gd name="connsiteX0" fmla="*/ 99060 w 364083"/>
                <a:gd name="connsiteY0" fmla="*/ 0 h 363883"/>
                <a:gd name="connsiteX1" fmla="*/ 85592 w 364083"/>
                <a:gd name="connsiteY1" fmla="*/ 13478 h 363883"/>
                <a:gd name="connsiteX2" fmla="*/ 336661 w 364083"/>
                <a:gd name="connsiteY2" fmla="*/ 263985 h 363883"/>
                <a:gd name="connsiteX3" fmla="*/ 330470 w 364083"/>
                <a:gd name="connsiteY3" fmla="*/ 329908 h 363883"/>
                <a:gd name="connsiteX4" fmla="*/ 294370 w 364083"/>
                <a:gd name="connsiteY4" fmla="*/ 344843 h 363883"/>
                <a:gd name="connsiteX5" fmla="*/ 265576 w 364083"/>
                <a:gd name="connsiteY5" fmla="*/ 335566 h 363883"/>
                <a:gd name="connsiteX6" fmla="*/ 260423 w 364083"/>
                <a:gd name="connsiteY6" fmla="*/ 331756 h 363883"/>
                <a:gd name="connsiteX7" fmla="*/ 258337 w 364083"/>
                <a:gd name="connsiteY7" fmla="*/ 329851 h 363883"/>
                <a:gd name="connsiteX8" fmla="*/ 13468 w 364083"/>
                <a:gd name="connsiteY8" fmla="*/ 85592 h 363883"/>
                <a:gd name="connsiteX9" fmla="*/ 0 w 364083"/>
                <a:gd name="connsiteY9" fmla="*/ 99060 h 363883"/>
                <a:gd name="connsiteX10" fmla="*/ 245297 w 364083"/>
                <a:gd name="connsiteY10" fmla="*/ 343262 h 363883"/>
                <a:gd name="connsiteX11" fmla="*/ 254403 w 364083"/>
                <a:gd name="connsiteY11" fmla="*/ 350987 h 363883"/>
                <a:gd name="connsiteX12" fmla="*/ 294408 w 364083"/>
                <a:gd name="connsiteY12" fmla="*/ 363884 h 363883"/>
                <a:gd name="connsiteX13" fmla="*/ 343938 w 364083"/>
                <a:gd name="connsiteY13" fmla="*/ 343367 h 363883"/>
                <a:gd name="connsiteX14" fmla="*/ 351558 w 364083"/>
                <a:gd name="connsiteY14" fmla="*/ 251927 h 3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4083" h="363883">
                  <a:moveTo>
                    <a:pt x="99060" y="0"/>
                  </a:moveTo>
                  <a:lnTo>
                    <a:pt x="85592" y="13478"/>
                  </a:lnTo>
                  <a:lnTo>
                    <a:pt x="336661" y="263985"/>
                  </a:lnTo>
                  <a:cubicBezTo>
                    <a:pt x="349742" y="284832"/>
                    <a:pt x="347203" y="311862"/>
                    <a:pt x="330470" y="329908"/>
                  </a:cubicBezTo>
                  <a:cubicBezTo>
                    <a:pt x="320870" y="339441"/>
                    <a:pt x="307899" y="344806"/>
                    <a:pt x="294370" y="344843"/>
                  </a:cubicBezTo>
                  <a:cubicBezTo>
                    <a:pt x="284032" y="344879"/>
                    <a:pt x="273949" y="341630"/>
                    <a:pt x="265576" y="335566"/>
                  </a:cubicBezTo>
                  <a:cubicBezTo>
                    <a:pt x="265576" y="335566"/>
                    <a:pt x="262414" y="333413"/>
                    <a:pt x="260423" y="331756"/>
                  </a:cubicBezTo>
                  <a:cubicBezTo>
                    <a:pt x="259861" y="331299"/>
                    <a:pt x="258337" y="329851"/>
                    <a:pt x="258337" y="329851"/>
                  </a:cubicBezTo>
                  <a:lnTo>
                    <a:pt x="13468" y="85592"/>
                  </a:lnTo>
                  <a:lnTo>
                    <a:pt x="0" y="99060"/>
                  </a:lnTo>
                  <a:lnTo>
                    <a:pt x="245297" y="343262"/>
                  </a:lnTo>
                  <a:lnTo>
                    <a:pt x="254403" y="350987"/>
                  </a:lnTo>
                  <a:cubicBezTo>
                    <a:pt x="266038" y="359410"/>
                    <a:pt x="280045" y="363926"/>
                    <a:pt x="294408" y="363884"/>
                  </a:cubicBezTo>
                  <a:cubicBezTo>
                    <a:pt x="312983" y="363869"/>
                    <a:pt x="330795" y="356491"/>
                    <a:pt x="343938" y="343367"/>
                  </a:cubicBezTo>
                  <a:cubicBezTo>
                    <a:pt x="367606" y="318445"/>
                    <a:pt x="370774" y="280423"/>
                    <a:pt x="351558" y="2519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ED9F52-5D3F-3A7F-3225-E3FAFD360E66}"/>
                </a:ext>
              </a:extLst>
            </p:cNvPr>
            <p:cNvSpPr/>
            <p:nvPr/>
          </p:nvSpPr>
          <p:spPr>
            <a:xfrm>
              <a:off x="5852226" y="3185226"/>
              <a:ext cx="775093" cy="775821"/>
            </a:xfrm>
            <a:custGeom>
              <a:avLst/>
              <a:gdLst>
                <a:gd name="connsiteX0" fmla="*/ 644909 w 775093"/>
                <a:gd name="connsiteY0" fmla="*/ 274320 h 775821"/>
                <a:gd name="connsiteX1" fmla="*/ 775092 w 775093"/>
                <a:gd name="connsiteY1" fmla="*/ 145311 h 775821"/>
                <a:gd name="connsiteX2" fmla="*/ 766201 w 775093"/>
                <a:gd name="connsiteY2" fmla="*/ 97546 h 775821"/>
                <a:gd name="connsiteX3" fmla="*/ 689048 w 775093"/>
                <a:gd name="connsiteY3" fmla="*/ 174698 h 775821"/>
                <a:gd name="connsiteX4" fmla="*/ 628088 w 775093"/>
                <a:gd name="connsiteY4" fmla="*/ 158506 h 775821"/>
                <a:gd name="connsiteX5" fmla="*/ 612848 w 775093"/>
                <a:gd name="connsiteY5" fmla="*/ 98498 h 775821"/>
                <a:gd name="connsiteX6" fmla="*/ 690001 w 775093"/>
                <a:gd name="connsiteY6" fmla="*/ 21346 h 775821"/>
                <a:gd name="connsiteX7" fmla="*/ 644900 w 775093"/>
                <a:gd name="connsiteY7" fmla="*/ 13183 h 775821"/>
                <a:gd name="connsiteX8" fmla="*/ 556651 w 775093"/>
                <a:gd name="connsiteY8" fmla="*/ 47063 h 775821"/>
                <a:gd name="connsiteX9" fmla="*/ 518551 w 775093"/>
                <a:gd name="connsiteY9" fmla="*/ 177556 h 775821"/>
                <a:gd name="connsiteX10" fmla="*/ 368265 w 775093"/>
                <a:gd name="connsiteY10" fmla="*/ 327841 h 775821"/>
                <a:gd name="connsiteX11" fmla="*/ 159639 w 775093"/>
                <a:gd name="connsiteY11" fmla="*/ 119453 h 775821"/>
                <a:gd name="connsiteX12" fmla="*/ 135579 w 775093"/>
                <a:gd name="connsiteY12" fmla="*/ 72304 h 775821"/>
                <a:gd name="connsiteX13" fmla="*/ 45415 w 775093"/>
                <a:gd name="connsiteY13" fmla="*/ 0 h 775821"/>
                <a:gd name="connsiteX14" fmla="*/ 0 w 775093"/>
                <a:gd name="connsiteY14" fmla="*/ 45415 h 775821"/>
                <a:gd name="connsiteX15" fmla="*/ 72390 w 775093"/>
                <a:gd name="connsiteY15" fmla="*/ 135588 h 775821"/>
                <a:gd name="connsiteX16" fmla="*/ 119453 w 775093"/>
                <a:gd name="connsiteY16" fmla="*/ 159639 h 775821"/>
                <a:gd name="connsiteX17" fmla="*/ 328051 w 775093"/>
                <a:gd name="connsiteY17" fmla="*/ 367989 h 775821"/>
                <a:gd name="connsiteX18" fmla="*/ 32776 w 775093"/>
                <a:gd name="connsiteY18" fmla="*/ 663331 h 775821"/>
                <a:gd name="connsiteX19" fmla="*/ 14678 w 775093"/>
                <a:gd name="connsiteY19" fmla="*/ 727148 h 775821"/>
                <a:gd name="connsiteX20" fmla="*/ 61351 w 775093"/>
                <a:gd name="connsiteY20" fmla="*/ 773821 h 775821"/>
                <a:gd name="connsiteX21" fmla="*/ 125168 w 775093"/>
                <a:gd name="connsiteY21" fmla="*/ 755723 h 775821"/>
                <a:gd name="connsiteX22" fmla="*/ 610943 w 775093"/>
                <a:gd name="connsiteY22" fmla="*/ 269948 h 775821"/>
                <a:gd name="connsiteX23" fmla="*/ 644909 w 775093"/>
                <a:gd name="connsiteY23" fmla="*/ 274320 h 775821"/>
                <a:gd name="connsiteX24" fmla="*/ 131893 w 775093"/>
                <a:gd name="connsiteY24" fmla="*/ 145104 h 775821"/>
                <a:gd name="connsiteX25" fmla="*/ 84639 w 775093"/>
                <a:gd name="connsiteY25" fmla="*/ 120472 h 775821"/>
                <a:gd name="connsiteX26" fmla="*/ 25584 w 775093"/>
                <a:gd name="connsiteY26" fmla="*/ 46806 h 775821"/>
                <a:gd name="connsiteX27" fmla="*/ 46844 w 775093"/>
                <a:gd name="connsiteY27" fmla="*/ 25546 h 775821"/>
                <a:gd name="connsiteX28" fmla="*/ 120510 w 775093"/>
                <a:gd name="connsiteY28" fmla="*/ 84601 h 775821"/>
                <a:gd name="connsiteX29" fmla="*/ 144037 w 775093"/>
                <a:gd name="connsiteY29" fmla="*/ 130883 h 775821"/>
                <a:gd name="connsiteX30" fmla="*/ 354768 w 775093"/>
                <a:gd name="connsiteY30" fmla="*/ 341290 h 775821"/>
                <a:gd name="connsiteX31" fmla="*/ 341567 w 775093"/>
                <a:gd name="connsiteY31" fmla="*/ 354492 h 775821"/>
                <a:gd name="connsiteX32" fmla="*/ 597475 w 775093"/>
                <a:gd name="connsiteY32" fmla="*/ 256480 h 775821"/>
                <a:gd name="connsiteX33" fmla="*/ 111700 w 775093"/>
                <a:gd name="connsiteY33" fmla="*/ 742255 h 775821"/>
                <a:gd name="connsiteX34" fmla="*/ 77543 w 775093"/>
                <a:gd name="connsiteY34" fmla="*/ 756771 h 775821"/>
                <a:gd name="connsiteX35" fmla="*/ 65980 w 775093"/>
                <a:gd name="connsiteY35" fmla="*/ 755333 h 775821"/>
                <a:gd name="connsiteX36" fmla="*/ 33166 w 775093"/>
                <a:gd name="connsiteY36" fmla="*/ 722528 h 775821"/>
                <a:gd name="connsiteX37" fmla="*/ 45863 w 775093"/>
                <a:gd name="connsiteY37" fmla="*/ 677180 h 775821"/>
                <a:gd name="connsiteX38" fmla="*/ 46063 w 775093"/>
                <a:gd name="connsiteY38" fmla="*/ 676989 h 775821"/>
                <a:gd name="connsiteX39" fmla="*/ 46253 w 775093"/>
                <a:gd name="connsiteY39" fmla="*/ 676799 h 775821"/>
                <a:gd name="connsiteX40" fmla="*/ 532028 w 775093"/>
                <a:gd name="connsiteY40" fmla="*/ 191024 h 775821"/>
                <a:gd name="connsiteX41" fmla="*/ 539744 w 775093"/>
                <a:gd name="connsiteY41" fmla="*/ 183318 h 775821"/>
                <a:gd name="connsiteX42" fmla="*/ 536991 w 775093"/>
                <a:gd name="connsiteY42" fmla="*/ 172793 h 775821"/>
                <a:gd name="connsiteX43" fmla="*/ 569376 w 775093"/>
                <a:gd name="connsiteY43" fmla="*/ 61293 h 775821"/>
                <a:gd name="connsiteX44" fmla="*/ 651748 w 775093"/>
                <a:gd name="connsiteY44" fmla="*/ 32471 h 775821"/>
                <a:gd name="connsiteX45" fmla="*/ 651815 w 775093"/>
                <a:gd name="connsiteY45" fmla="*/ 32642 h 775821"/>
                <a:gd name="connsiteX46" fmla="*/ 591722 w 775093"/>
                <a:gd name="connsiteY46" fmla="*/ 92688 h 775821"/>
                <a:gd name="connsiteX47" fmla="*/ 612381 w 775093"/>
                <a:gd name="connsiteY47" fmla="*/ 174041 h 775821"/>
                <a:gd name="connsiteX48" fmla="*/ 694763 w 775093"/>
                <a:gd name="connsiteY48" fmla="*/ 195948 h 775821"/>
                <a:gd name="connsiteX49" fmla="*/ 755428 w 775093"/>
                <a:gd name="connsiteY49" fmla="*/ 135274 h 775821"/>
                <a:gd name="connsiteX50" fmla="*/ 755599 w 775093"/>
                <a:gd name="connsiteY50" fmla="*/ 135341 h 775821"/>
                <a:gd name="connsiteX51" fmla="*/ 727424 w 775093"/>
                <a:gd name="connsiteY51" fmla="*/ 218961 h 775821"/>
                <a:gd name="connsiteX52" fmla="*/ 644909 w 775093"/>
                <a:gd name="connsiteY52" fmla="*/ 255289 h 775821"/>
                <a:gd name="connsiteX53" fmla="*/ 615734 w 775093"/>
                <a:gd name="connsiteY53" fmla="*/ 251479 h 775821"/>
                <a:gd name="connsiteX54" fmla="*/ 605180 w 775093"/>
                <a:gd name="connsiteY54" fmla="*/ 248736 h 7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75093" h="775821">
                  <a:moveTo>
                    <a:pt x="644909" y="274320"/>
                  </a:moveTo>
                  <a:cubicBezTo>
                    <a:pt x="716483" y="274644"/>
                    <a:pt x="774767" y="216885"/>
                    <a:pt x="775092" y="145311"/>
                  </a:cubicBezTo>
                  <a:cubicBezTo>
                    <a:pt x="775165" y="128971"/>
                    <a:pt x="772149" y="112765"/>
                    <a:pt x="766201" y="97546"/>
                  </a:cubicBezTo>
                  <a:lnTo>
                    <a:pt x="689048" y="174698"/>
                  </a:lnTo>
                  <a:lnTo>
                    <a:pt x="628088" y="158506"/>
                  </a:lnTo>
                  <a:lnTo>
                    <a:pt x="612848" y="98498"/>
                  </a:lnTo>
                  <a:lnTo>
                    <a:pt x="690001" y="21346"/>
                  </a:lnTo>
                  <a:cubicBezTo>
                    <a:pt x="675579" y="15938"/>
                    <a:pt x="660302" y="13173"/>
                    <a:pt x="644900" y="13183"/>
                  </a:cubicBezTo>
                  <a:cubicBezTo>
                    <a:pt x="612320" y="13255"/>
                    <a:pt x="580908" y="25315"/>
                    <a:pt x="556651" y="47063"/>
                  </a:cubicBezTo>
                  <a:cubicBezTo>
                    <a:pt x="520639" y="80070"/>
                    <a:pt x="505957" y="130357"/>
                    <a:pt x="518551" y="177556"/>
                  </a:cubicBezTo>
                  <a:lnTo>
                    <a:pt x="368265" y="327841"/>
                  </a:lnTo>
                  <a:lnTo>
                    <a:pt x="159639" y="119453"/>
                  </a:lnTo>
                  <a:lnTo>
                    <a:pt x="135579" y="72304"/>
                  </a:lnTo>
                  <a:lnTo>
                    <a:pt x="45415" y="0"/>
                  </a:lnTo>
                  <a:lnTo>
                    <a:pt x="0" y="45415"/>
                  </a:lnTo>
                  <a:lnTo>
                    <a:pt x="72390" y="135588"/>
                  </a:lnTo>
                  <a:lnTo>
                    <a:pt x="119453" y="159639"/>
                  </a:lnTo>
                  <a:lnTo>
                    <a:pt x="328051" y="367989"/>
                  </a:lnTo>
                  <a:lnTo>
                    <a:pt x="32776" y="663331"/>
                  </a:lnTo>
                  <a:cubicBezTo>
                    <a:pt x="15727" y="679814"/>
                    <a:pt x="8820" y="704169"/>
                    <a:pt x="14678" y="727148"/>
                  </a:cubicBezTo>
                  <a:cubicBezTo>
                    <a:pt x="20482" y="750098"/>
                    <a:pt x="38401" y="768017"/>
                    <a:pt x="61351" y="773821"/>
                  </a:cubicBezTo>
                  <a:cubicBezTo>
                    <a:pt x="84328" y="779587"/>
                    <a:pt x="108638" y="772693"/>
                    <a:pt x="125168" y="755723"/>
                  </a:cubicBezTo>
                  <a:lnTo>
                    <a:pt x="610943" y="269948"/>
                  </a:lnTo>
                  <a:cubicBezTo>
                    <a:pt x="622034" y="272841"/>
                    <a:pt x="633448" y="274310"/>
                    <a:pt x="644909" y="274320"/>
                  </a:cubicBezTo>
                  <a:close/>
                  <a:moveTo>
                    <a:pt x="131893" y="145104"/>
                  </a:moveTo>
                  <a:lnTo>
                    <a:pt x="84639" y="120472"/>
                  </a:lnTo>
                  <a:lnTo>
                    <a:pt x="25584" y="46806"/>
                  </a:lnTo>
                  <a:lnTo>
                    <a:pt x="46844" y="25546"/>
                  </a:lnTo>
                  <a:lnTo>
                    <a:pt x="120510" y="84601"/>
                  </a:lnTo>
                  <a:lnTo>
                    <a:pt x="144037" y="130883"/>
                  </a:lnTo>
                  <a:lnTo>
                    <a:pt x="354768" y="341290"/>
                  </a:lnTo>
                  <a:lnTo>
                    <a:pt x="341567" y="354492"/>
                  </a:lnTo>
                  <a:close/>
                  <a:moveTo>
                    <a:pt x="597475" y="256480"/>
                  </a:moveTo>
                  <a:lnTo>
                    <a:pt x="111700" y="742255"/>
                  </a:lnTo>
                  <a:cubicBezTo>
                    <a:pt x="102708" y="751458"/>
                    <a:pt x="90409" y="756684"/>
                    <a:pt x="77543" y="756771"/>
                  </a:cubicBezTo>
                  <a:cubicBezTo>
                    <a:pt x="73644" y="756771"/>
                    <a:pt x="69760" y="756287"/>
                    <a:pt x="65980" y="755333"/>
                  </a:cubicBezTo>
                  <a:cubicBezTo>
                    <a:pt x="49881" y="751195"/>
                    <a:pt x="37308" y="738626"/>
                    <a:pt x="33166" y="722528"/>
                  </a:cubicBezTo>
                  <a:cubicBezTo>
                    <a:pt x="29042" y="706230"/>
                    <a:pt x="33876" y="688967"/>
                    <a:pt x="45863" y="677180"/>
                  </a:cubicBezTo>
                  <a:lnTo>
                    <a:pt x="46063" y="676989"/>
                  </a:lnTo>
                  <a:lnTo>
                    <a:pt x="46253" y="676799"/>
                  </a:lnTo>
                  <a:lnTo>
                    <a:pt x="532028" y="191024"/>
                  </a:lnTo>
                  <a:lnTo>
                    <a:pt x="539744" y="183318"/>
                  </a:lnTo>
                  <a:lnTo>
                    <a:pt x="536991" y="172793"/>
                  </a:lnTo>
                  <a:cubicBezTo>
                    <a:pt x="526005" y="132494"/>
                    <a:pt x="538510" y="89437"/>
                    <a:pt x="569376" y="61293"/>
                  </a:cubicBezTo>
                  <a:cubicBezTo>
                    <a:pt x="591870" y="41051"/>
                    <a:pt x="621541" y="30669"/>
                    <a:pt x="651748" y="32471"/>
                  </a:cubicBezTo>
                  <a:lnTo>
                    <a:pt x="651815" y="32642"/>
                  </a:lnTo>
                  <a:lnTo>
                    <a:pt x="591722" y="92688"/>
                  </a:lnTo>
                  <a:lnTo>
                    <a:pt x="612381" y="174041"/>
                  </a:lnTo>
                  <a:lnTo>
                    <a:pt x="694763" y="195948"/>
                  </a:lnTo>
                  <a:lnTo>
                    <a:pt x="755428" y="135274"/>
                  </a:lnTo>
                  <a:cubicBezTo>
                    <a:pt x="755513" y="135188"/>
                    <a:pt x="755590" y="135217"/>
                    <a:pt x="755599" y="135341"/>
                  </a:cubicBezTo>
                  <a:cubicBezTo>
                    <a:pt x="757972" y="165886"/>
                    <a:pt x="747798" y="196080"/>
                    <a:pt x="727424" y="218961"/>
                  </a:cubicBezTo>
                  <a:cubicBezTo>
                    <a:pt x="706294" y="242194"/>
                    <a:pt x="676314" y="255393"/>
                    <a:pt x="644909" y="255289"/>
                  </a:cubicBezTo>
                  <a:cubicBezTo>
                    <a:pt x="635062" y="255262"/>
                    <a:pt x="625258" y="253982"/>
                    <a:pt x="615734" y="251479"/>
                  </a:cubicBezTo>
                  <a:lnTo>
                    <a:pt x="605180" y="248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715EC2D-8330-F151-B5EA-2DC7B2676F42}"/>
                </a:ext>
              </a:extLst>
            </p:cNvPr>
            <p:cNvSpPr/>
            <p:nvPr/>
          </p:nvSpPr>
          <p:spPr>
            <a:xfrm>
              <a:off x="5908805" y="3873322"/>
              <a:ext cx="43586" cy="43586"/>
            </a:xfrm>
            <a:custGeom>
              <a:avLst/>
              <a:gdLst>
                <a:gd name="connsiteX0" fmla="*/ 21803 w 43586"/>
                <a:gd name="connsiteY0" fmla="*/ 0 h 43586"/>
                <a:gd name="connsiteX1" fmla="*/ 0 w 43586"/>
                <a:gd name="connsiteY1" fmla="*/ 21784 h 43586"/>
                <a:gd name="connsiteX2" fmla="*/ 21784 w 43586"/>
                <a:gd name="connsiteY2" fmla="*/ 43586 h 43586"/>
                <a:gd name="connsiteX3" fmla="*/ 43586 w 43586"/>
                <a:gd name="connsiteY3" fmla="*/ 21803 h 43586"/>
                <a:gd name="connsiteX4" fmla="*/ 43586 w 43586"/>
                <a:gd name="connsiteY4" fmla="*/ 21793 h 43586"/>
                <a:gd name="connsiteX5" fmla="*/ 21803 w 43586"/>
                <a:gd name="connsiteY5" fmla="*/ 0 h 4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86" h="43586">
                  <a:moveTo>
                    <a:pt x="21803" y="0"/>
                  </a:moveTo>
                  <a:cubicBezTo>
                    <a:pt x="9767" y="-5"/>
                    <a:pt x="6" y="9748"/>
                    <a:pt x="0" y="21784"/>
                  </a:cubicBezTo>
                  <a:cubicBezTo>
                    <a:pt x="-6" y="33819"/>
                    <a:pt x="9748" y="43581"/>
                    <a:pt x="21784" y="43586"/>
                  </a:cubicBezTo>
                  <a:cubicBezTo>
                    <a:pt x="33819" y="43592"/>
                    <a:pt x="43581" y="33838"/>
                    <a:pt x="43586" y="21803"/>
                  </a:cubicBezTo>
                  <a:cubicBezTo>
                    <a:pt x="43586" y="21800"/>
                    <a:pt x="43586" y="21796"/>
                    <a:pt x="43586" y="21793"/>
                  </a:cubicBezTo>
                  <a:cubicBezTo>
                    <a:pt x="43586" y="9761"/>
                    <a:pt x="33835" y="6"/>
                    <a:pt x="218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85EA3DF-EC4F-5232-683F-D678CC8183FA}"/>
              </a:ext>
            </a:extLst>
          </p:cNvPr>
          <p:cNvGrpSpPr/>
          <p:nvPr/>
        </p:nvGrpSpPr>
        <p:grpSpPr>
          <a:xfrm>
            <a:off x="5766835" y="4627356"/>
            <a:ext cx="1859907" cy="875617"/>
            <a:chOff x="5766835" y="4627356"/>
            <a:chExt cx="1859907" cy="87561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C7F3DE-0E53-45A9-9C30-22E3ABAEB0DA}"/>
                </a:ext>
              </a:extLst>
            </p:cNvPr>
            <p:cNvSpPr txBox="1"/>
            <p:nvPr/>
          </p:nvSpPr>
          <p:spPr>
            <a:xfrm>
              <a:off x="5766835" y="5102863"/>
              <a:ext cx="145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Tenant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0A43528-99FF-4EA8-9F84-9C2898AC9B87}"/>
                </a:ext>
              </a:extLst>
            </p:cNvPr>
            <p:cNvCxnSpPr>
              <a:cxnSpLocks/>
            </p:cNvCxnSpPr>
            <p:nvPr/>
          </p:nvCxnSpPr>
          <p:spPr>
            <a:xfrm>
              <a:off x="5858275" y="5500617"/>
              <a:ext cx="17684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Graphic 192">
              <a:extLst>
                <a:ext uri="{FF2B5EF4-FFF2-40B4-BE49-F238E27FC236}">
                  <a16:creationId xmlns:a16="http://schemas.microsoft.com/office/drawing/2014/main" id="{189727F8-41EE-19B5-9E7E-732548737348}"/>
                </a:ext>
              </a:extLst>
            </p:cNvPr>
            <p:cNvSpPr/>
            <p:nvPr/>
          </p:nvSpPr>
          <p:spPr>
            <a:xfrm>
              <a:off x="5932741" y="4627356"/>
              <a:ext cx="330184" cy="345921"/>
            </a:xfrm>
            <a:custGeom>
              <a:avLst/>
              <a:gdLst>
                <a:gd name="connsiteX0" fmla="*/ 219915 w 330184"/>
                <a:gd name="connsiteY0" fmla="*/ 194011 h 345921"/>
                <a:gd name="connsiteX1" fmla="*/ 270041 w 330184"/>
                <a:gd name="connsiteY1" fmla="*/ 104814 h 345921"/>
                <a:gd name="connsiteX2" fmla="*/ 165092 w 330184"/>
                <a:gd name="connsiteY2" fmla="*/ 0 h 345921"/>
                <a:gd name="connsiteX3" fmla="*/ 60145 w 330184"/>
                <a:gd name="connsiteY3" fmla="*/ 104814 h 345921"/>
                <a:gd name="connsiteX4" fmla="*/ 110270 w 330184"/>
                <a:gd name="connsiteY4" fmla="*/ 194011 h 345921"/>
                <a:gd name="connsiteX5" fmla="*/ 0 w 330184"/>
                <a:gd name="connsiteY5" fmla="*/ 296171 h 345921"/>
                <a:gd name="connsiteX6" fmla="*/ 165092 w 330184"/>
                <a:gd name="connsiteY6" fmla="*/ 345921 h 345921"/>
                <a:gd name="connsiteX7" fmla="*/ 330185 w 330184"/>
                <a:gd name="connsiteY7" fmla="*/ 296171 h 345921"/>
                <a:gd name="connsiteX8" fmla="*/ 219915 w 330184"/>
                <a:gd name="connsiteY8" fmla="*/ 194011 h 345921"/>
                <a:gd name="connsiteX9" fmla="*/ 81765 w 330184"/>
                <a:gd name="connsiteY9" fmla="*/ 104814 h 345921"/>
                <a:gd name="connsiteX10" fmla="*/ 165092 w 330184"/>
                <a:gd name="connsiteY10" fmla="*/ 21620 h 345921"/>
                <a:gd name="connsiteX11" fmla="*/ 248420 w 330184"/>
                <a:gd name="connsiteY11" fmla="*/ 104814 h 345921"/>
                <a:gd name="connsiteX12" fmla="*/ 165092 w 330184"/>
                <a:gd name="connsiteY12" fmla="*/ 188001 h 345921"/>
                <a:gd name="connsiteX13" fmla="*/ 81765 w 330184"/>
                <a:gd name="connsiteY13" fmla="*/ 104814 h 345921"/>
                <a:gd name="connsiteX14" fmla="*/ 165092 w 330184"/>
                <a:gd name="connsiteY14" fmla="*/ 324301 h 345921"/>
                <a:gd name="connsiteX15" fmla="*/ 21626 w 330184"/>
                <a:gd name="connsiteY15" fmla="*/ 296099 h 345921"/>
                <a:gd name="connsiteX16" fmla="*/ 165092 w 330184"/>
                <a:gd name="connsiteY16" fmla="*/ 209621 h 345921"/>
                <a:gd name="connsiteX17" fmla="*/ 308557 w 330184"/>
                <a:gd name="connsiteY17" fmla="*/ 296084 h 345921"/>
                <a:gd name="connsiteX18" fmla="*/ 165092 w 330184"/>
                <a:gd name="connsiteY18" fmla="*/ 324301 h 34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0184" h="345921">
                  <a:moveTo>
                    <a:pt x="219915" y="194011"/>
                  </a:moveTo>
                  <a:cubicBezTo>
                    <a:pt x="249925" y="175546"/>
                    <a:pt x="270041" y="142522"/>
                    <a:pt x="270041" y="104814"/>
                  </a:cubicBezTo>
                  <a:cubicBezTo>
                    <a:pt x="270041" y="47019"/>
                    <a:pt x="222956" y="0"/>
                    <a:pt x="165092" y="0"/>
                  </a:cubicBezTo>
                  <a:cubicBezTo>
                    <a:pt x="107228" y="0"/>
                    <a:pt x="60145" y="47019"/>
                    <a:pt x="60145" y="104814"/>
                  </a:cubicBezTo>
                  <a:cubicBezTo>
                    <a:pt x="60145" y="142522"/>
                    <a:pt x="80260" y="175546"/>
                    <a:pt x="110270" y="194011"/>
                  </a:cubicBezTo>
                  <a:cubicBezTo>
                    <a:pt x="45470" y="208529"/>
                    <a:pt x="0" y="248183"/>
                    <a:pt x="0" y="296171"/>
                  </a:cubicBezTo>
                  <a:cubicBezTo>
                    <a:pt x="0" y="335441"/>
                    <a:pt x="103779" y="345921"/>
                    <a:pt x="165092" y="345921"/>
                  </a:cubicBezTo>
                  <a:cubicBezTo>
                    <a:pt x="226405" y="345921"/>
                    <a:pt x="330185" y="335441"/>
                    <a:pt x="330185" y="296171"/>
                  </a:cubicBezTo>
                  <a:cubicBezTo>
                    <a:pt x="330185" y="248183"/>
                    <a:pt x="284715" y="208529"/>
                    <a:pt x="219915" y="194011"/>
                  </a:cubicBezTo>
                  <a:close/>
                  <a:moveTo>
                    <a:pt x="81765" y="104814"/>
                  </a:moveTo>
                  <a:cubicBezTo>
                    <a:pt x="81765" y="58942"/>
                    <a:pt x="119150" y="21620"/>
                    <a:pt x="165092" y="21620"/>
                  </a:cubicBezTo>
                  <a:cubicBezTo>
                    <a:pt x="211035" y="21620"/>
                    <a:pt x="248420" y="58942"/>
                    <a:pt x="248420" y="104814"/>
                  </a:cubicBezTo>
                  <a:cubicBezTo>
                    <a:pt x="248420" y="150686"/>
                    <a:pt x="211035" y="188001"/>
                    <a:pt x="165092" y="188001"/>
                  </a:cubicBezTo>
                  <a:cubicBezTo>
                    <a:pt x="119150" y="188001"/>
                    <a:pt x="81765" y="150686"/>
                    <a:pt x="81765" y="104814"/>
                  </a:cubicBezTo>
                  <a:close/>
                  <a:moveTo>
                    <a:pt x="165092" y="324301"/>
                  </a:moveTo>
                  <a:cubicBezTo>
                    <a:pt x="76955" y="324301"/>
                    <a:pt x="24196" y="305708"/>
                    <a:pt x="21626" y="296099"/>
                  </a:cubicBezTo>
                  <a:cubicBezTo>
                    <a:pt x="21693" y="248409"/>
                    <a:pt x="86029" y="209621"/>
                    <a:pt x="165092" y="209621"/>
                  </a:cubicBezTo>
                  <a:cubicBezTo>
                    <a:pt x="244148" y="209621"/>
                    <a:pt x="308478" y="248402"/>
                    <a:pt x="308557" y="296084"/>
                  </a:cubicBezTo>
                  <a:cubicBezTo>
                    <a:pt x="306052" y="305688"/>
                    <a:pt x="253288" y="324301"/>
                    <a:pt x="165092" y="324301"/>
                  </a:cubicBezTo>
                  <a:close/>
                </a:path>
              </a:pathLst>
            </a:custGeom>
            <a:solidFill>
              <a:schemeClr val="bg1"/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7E42521-45A8-8144-9FB6-03AE3DA7440C}"/>
              </a:ext>
            </a:extLst>
          </p:cNvPr>
          <p:cNvGrpSpPr/>
          <p:nvPr/>
        </p:nvGrpSpPr>
        <p:grpSpPr>
          <a:xfrm>
            <a:off x="9291472" y="4689959"/>
            <a:ext cx="1859907" cy="813014"/>
            <a:chOff x="9291472" y="4689959"/>
            <a:chExt cx="1859907" cy="813014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18F6DBD-87BE-A861-0063-F26F7722B76C}"/>
                </a:ext>
              </a:extLst>
            </p:cNvPr>
            <p:cNvSpPr txBox="1"/>
            <p:nvPr/>
          </p:nvSpPr>
          <p:spPr>
            <a:xfrm>
              <a:off x="9291472" y="5102863"/>
              <a:ext cx="145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Guest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B57A5D3-55FC-196A-1AE4-D3069196B800}"/>
                </a:ext>
              </a:extLst>
            </p:cNvPr>
            <p:cNvCxnSpPr>
              <a:cxnSpLocks/>
            </p:cNvCxnSpPr>
            <p:nvPr/>
          </p:nvCxnSpPr>
          <p:spPr>
            <a:xfrm>
              <a:off x="9382912" y="5500617"/>
              <a:ext cx="17684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Graphic 186">
              <a:extLst>
                <a:ext uri="{FF2B5EF4-FFF2-40B4-BE49-F238E27FC236}">
                  <a16:creationId xmlns:a16="http://schemas.microsoft.com/office/drawing/2014/main" id="{E96D6D19-2322-4F8F-8EC6-3624398433D3}"/>
                </a:ext>
              </a:extLst>
            </p:cNvPr>
            <p:cNvSpPr/>
            <p:nvPr/>
          </p:nvSpPr>
          <p:spPr>
            <a:xfrm>
              <a:off x="9368642" y="4689959"/>
              <a:ext cx="365055" cy="365082"/>
            </a:xfrm>
            <a:custGeom>
              <a:avLst/>
              <a:gdLst>
                <a:gd name="connsiteX0" fmla="*/ 357392 w 365055"/>
                <a:gd name="connsiteY0" fmla="*/ 277406 h 365082"/>
                <a:gd name="connsiteX1" fmla="*/ 330548 w 365055"/>
                <a:gd name="connsiteY1" fmla="*/ 244561 h 365082"/>
                <a:gd name="connsiteX2" fmla="*/ 276787 w 365055"/>
                <a:gd name="connsiteY2" fmla="*/ 210068 h 365082"/>
                <a:gd name="connsiteX3" fmla="*/ 265378 w 365055"/>
                <a:gd name="connsiteY3" fmla="*/ 214554 h 365082"/>
                <a:gd name="connsiteX4" fmla="*/ 241581 w 365055"/>
                <a:gd name="connsiteY4" fmla="*/ 238338 h 365082"/>
                <a:gd name="connsiteX5" fmla="*/ 237600 w 365055"/>
                <a:gd name="connsiteY5" fmla="*/ 239199 h 365082"/>
                <a:gd name="connsiteX6" fmla="*/ 168418 w 365055"/>
                <a:gd name="connsiteY6" fmla="*/ 196624 h 365082"/>
                <a:gd name="connsiteX7" fmla="*/ 126705 w 365055"/>
                <a:gd name="connsiteY7" fmla="*/ 123462 h 365082"/>
                <a:gd name="connsiteX8" fmla="*/ 150473 w 365055"/>
                <a:gd name="connsiteY8" fmla="*/ 99679 h 365082"/>
                <a:gd name="connsiteX9" fmla="*/ 154974 w 365055"/>
                <a:gd name="connsiteY9" fmla="*/ 88270 h 365082"/>
                <a:gd name="connsiteX10" fmla="*/ 120481 w 365055"/>
                <a:gd name="connsiteY10" fmla="*/ 34494 h 365082"/>
                <a:gd name="connsiteX11" fmla="*/ 66720 w 365055"/>
                <a:gd name="connsiteY11" fmla="*/ 0 h 365082"/>
                <a:gd name="connsiteX12" fmla="*/ 55311 w 365055"/>
                <a:gd name="connsiteY12" fmla="*/ 4486 h 365082"/>
                <a:gd name="connsiteX13" fmla="*/ 7730 w 365055"/>
                <a:gd name="connsiteY13" fmla="*/ 52068 h 365082"/>
                <a:gd name="connsiteX14" fmla="*/ 22971 w 365055"/>
                <a:gd name="connsiteY14" fmla="*/ 133697 h 365082"/>
                <a:gd name="connsiteX15" fmla="*/ 116425 w 365055"/>
                <a:gd name="connsiteY15" fmla="*/ 248618 h 365082"/>
                <a:gd name="connsiteX16" fmla="*/ 291969 w 365055"/>
                <a:gd name="connsiteY16" fmla="*/ 365082 h 365082"/>
                <a:gd name="connsiteX17" fmla="*/ 312974 w 365055"/>
                <a:gd name="connsiteY17" fmla="*/ 357314 h 365082"/>
                <a:gd name="connsiteX18" fmla="*/ 360556 w 365055"/>
                <a:gd name="connsiteY18" fmla="*/ 309731 h 365082"/>
                <a:gd name="connsiteX19" fmla="*/ 357392 w 365055"/>
                <a:gd name="connsiteY19" fmla="*/ 277406 h 365082"/>
                <a:gd name="connsiteX20" fmla="*/ 296842 w 365055"/>
                <a:gd name="connsiteY20" fmla="*/ 341180 h 365082"/>
                <a:gd name="connsiteX21" fmla="*/ 291969 w 365055"/>
                <a:gd name="connsiteY21" fmla="*/ 342265 h 365082"/>
                <a:gd name="connsiteX22" fmla="*/ 132558 w 365055"/>
                <a:gd name="connsiteY22" fmla="*/ 232485 h 365082"/>
                <a:gd name="connsiteX23" fmla="*/ 42521 w 365055"/>
                <a:gd name="connsiteY23" fmla="*/ 121917 h 365082"/>
                <a:gd name="connsiteX24" fmla="*/ 23863 w 365055"/>
                <a:gd name="connsiteY24" fmla="*/ 68200 h 365082"/>
                <a:gd name="connsiteX25" fmla="*/ 68651 w 365055"/>
                <a:gd name="connsiteY25" fmla="*/ 23412 h 365082"/>
                <a:gd name="connsiteX26" fmla="*/ 104348 w 365055"/>
                <a:gd name="connsiteY26" fmla="*/ 50627 h 365082"/>
                <a:gd name="connsiteX27" fmla="*/ 131563 w 365055"/>
                <a:gd name="connsiteY27" fmla="*/ 86324 h 365082"/>
                <a:gd name="connsiteX28" fmla="*/ 110572 w 365055"/>
                <a:gd name="connsiteY28" fmla="*/ 107329 h 365082"/>
                <a:gd name="connsiteX29" fmla="*/ 152286 w 365055"/>
                <a:gd name="connsiteY29" fmla="*/ 212756 h 365082"/>
                <a:gd name="connsiteX30" fmla="*/ 237600 w 365055"/>
                <a:gd name="connsiteY30" fmla="*/ 262017 h 365082"/>
                <a:gd name="connsiteX31" fmla="*/ 257713 w 365055"/>
                <a:gd name="connsiteY31" fmla="*/ 254470 h 365082"/>
                <a:gd name="connsiteX32" fmla="*/ 278719 w 365055"/>
                <a:gd name="connsiteY32" fmla="*/ 233479 h 365082"/>
                <a:gd name="connsiteX33" fmla="*/ 314416 w 365055"/>
                <a:gd name="connsiteY33" fmla="*/ 260695 h 365082"/>
                <a:gd name="connsiteX34" fmla="*/ 341630 w 365055"/>
                <a:gd name="connsiteY34" fmla="*/ 296392 h 365082"/>
                <a:gd name="connsiteX35" fmla="*/ 296842 w 365055"/>
                <a:gd name="connsiteY35" fmla="*/ 341180 h 36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65055" h="365082">
                  <a:moveTo>
                    <a:pt x="357392" y="277406"/>
                  </a:moveTo>
                  <a:cubicBezTo>
                    <a:pt x="351257" y="267394"/>
                    <a:pt x="341735" y="255733"/>
                    <a:pt x="330548" y="244561"/>
                  </a:cubicBezTo>
                  <a:cubicBezTo>
                    <a:pt x="322452" y="236465"/>
                    <a:pt x="294657" y="210068"/>
                    <a:pt x="276787" y="210068"/>
                  </a:cubicBezTo>
                  <a:cubicBezTo>
                    <a:pt x="271053" y="210068"/>
                    <a:pt x="267413" y="212519"/>
                    <a:pt x="265378" y="214554"/>
                  </a:cubicBezTo>
                  <a:lnTo>
                    <a:pt x="241581" y="238338"/>
                  </a:lnTo>
                  <a:cubicBezTo>
                    <a:pt x="241179" y="238738"/>
                    <a:pt x="239901" y="239199"/>
                    <a:pt x="237600" y="239199"/>
                  </a:cubicBezTo>
                  <a:cubicBezTo>
                    <a:pt x="224393" y="239199"/>
                    <a:pt x="196391" y="224582"/>
                    <a:pt x="168418" y="196624"/>
                  </a:cubicBezTo>
                  <a:cubicBezTo>
                    <a:pt x="131117" y="159308"/>
                    <a:pt x="122145" y="128023"/>
                    <a:pt x="126705" y="123462"/>
                  </a:cubicBezTo>
                  <a:lnTo>
                    <a:pt x="150473" y="99679"/>
                  </a:lnTo>
                  <a:cubicBezTo>
                    <a:pt x="152524" y="97629"/>
                    <a:pt x="154974" y="93989"/>
                    <a:pt x="154974" y="88270"/>
                  </a:cubicBezTo>
                  <a:cubicBezTo>
                    <a:pt x="154989" y="70384"/>
                    <a:pt x="128577" y="42590"/>
                    <a:pt x="120481" y="34494"/>
                  </a:cubicBezTo>
                  <a:cubicBezTo>
                    <a:pt x="112400" y="26398"/>
                    <a:pt x="84620" y="0"/>
                    <a:pt x="66720" y="0"/>
                  </a:cubicBezTo>
                  <a:cubicBezTo>
                    <a:pt x="61001" y="0"/>
                    <a:pt x="57361" y="2436"/>
                    <a:pt x="55311" y="4486"/>
                  </a:cubicBezTo>
                  <a:lnTo>
                    <a:pt x="7730" y="52068"/>
                  </a:lnTo>
                  <a:cubicBezTo>
                    <a:pt x="-6323" y="66106"/>
                    <a:pt x="-1198" y="93573"/>
                    <a:pt x="22971" y="133697"/>
                  </a:cubicBezTo>
                  <a:cubicBezTo>
                    <a:pt x="43947" y="168518"/>
                    <a:pt x="77148" y="209340"/>
                    <a:pt x="116425" y="248618"/>
                  </a:cubicBezTo>
                  <a:cubicBezTo>
                    <a:pt x="186096" y="318288"/>
                    <a:pt x="256643" y="365098"/>
                    <a:pt x="291969" y="365082"/>
                  </a:cubicBezTo>
                  <a:cubicBezTo>
                    <a:pt x="300763" y="365082"/>
                    <a:pt x="307820" y="362468"/>
                    <a:pt x="312974" y="357314"/>
                  </a:cubicBezTo>
                  <a:lnTo>
                    <a:pt x="360556" y="309731"/>
                  </a:lnTo>
                  <a:cubicBezTo>
                    <a:pt x="370850" y="299438"/>
                    <a:pt x="360719" y="282858"/>
                    <a:pt x="357392" y="277406"/>
                  </a:cubicBezTo>
                  <a:close/>
                  <a:moveTo>
                    <a:pt x="296842" y="341180"/>
                  </a:moveTo>
                  <a:cubicBezTo>
                    <a:pt x="296306" y="341700"/>
                    <a:pt x="294762" y="342265"/>
                    <a:pt x="291969" y="342265"/>
                  </a:cubicBezTo>
                  <a:cubicBezTo>
                    <a:pt x="267918" y="342265"/>
                    <a:pt x="203878" y="303790"/>
                    <a:pt x="132558" y="232485"/>
                  </a:cubicBezTo>
                  <a:cubicBezTo>
                    <a:pt x="94544" y="194470"/>
                    <a:pt x="62575" y="155207"/>
                    <a:pt x="42521" y="121917"/>
                  </a:cubicBezTo>
                  <a:cubicBezTo>
                    <a:pt x="19926" y="84422"/>
                    <a:pt x="22050" y="70013"/>
                    <a:pt x="23863" y="68200"/>
                  </a:cubicBezTo>
                  <a:lnTo>
                    <a:pt x="68651" y="23412"/>
                  </a:lnTo>
                  <a:cubicBezTo>
                    <a:pt x="74489" y="25670"/>
                    <a:pt x="88022" y="34286"/>
                    <a:pt x="104348" y="50627"/>
                  </a:cubicBezTo>
                  <a:cubicBezTo>
                    <a:pt x="120674" y="66967"/>
                    <a:pt x="129305" y="80486"/>
                    <a:pt x="131563" y="86324"/>
                  </a:cubicBezTo>
                  <a:lnTo>
                    <a:pt x="110572" y="107329"/>
                  </a:lnTo>
                  <a:cubicBezTo>
                    <a:pt x="88691" y="129211"/>
                    <a:pt x="116856" y="177313"/>
                    <a:pt x="152286" y="212756"/>
                  </a:cubicBezTo>
                  <a:cubicBezTo>
                    <a:pt x="182679" y="243151"/>
                    <a:pt x="215375" y="262017"/>
                    <a:pt x="237600" y="262017"/>
                  </a:cubicBezTo>
                  <a:cubicBezTo>
                    <a:pt x="247983" y="262017"/>
                    <a:pt x="254267" y="257917"/>
                    <a:pt x="257713" y="254470"/>
                  </a:cubicBezTo>
                  <a:lnTo>
                    <a:pt x="278719" y="233479"/>
                  </a:lnTo>
                  <a:cubicBezTo>
                    <a:pt x="284557" y="235738"/>
                    <a:pt x="298075" y="244369"/>
                    <a:pt x="314416" y="260695"/>
                  </a:cubicBezTo>
                  <a:cubicBezTo>
                    <a:pt x="330741" y="277020"/>
                    <a:pt x="339372" y="290554"/>
                    <a:pt x="341630" y="296392"/>
                  </a:cubicBezTo>
                  <a:lnTo>
                    <a:pt x="296842" y="341180"/>
                  </a:lnTo>
                  <a:close/>
                </a:path>
              </a:pathLst>
            </a:custGeom>
            <a:solidFill>
              <a:schemeClr val="bg1"/>
            </a:solidFill>
            <a:ln w="15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465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57157932-311D-CA7F-AFDE-044F3C66F9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82" r="782"/>
          <a:stretch/>
        </p:blipFill>
        <p:spPr>
          <a:xfrm>
            <a:off x="115806" y="2449523"/>
            <a:ext cx="5936385" cy="4300572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4B547E6-B3A5-4B8D-A438-0767E648B1D1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28779C-A32B-4AC5-9D9A-DDD9138D7D2B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0EDF9F-6F9F-412F-AA05-3BA08AD5FF1B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9CEFC5-34C0-EF9F-1D18-A29DEC7DF025}"/>
              </a:ext>
            </a:extLst>
          </p:cNvPr>
          <p:cNvGrpSpPr/>
          <p:nvPr/>
        </p:nvGrpSpPr>
        <p:grpSpPr>
          <a:xfrm>
            <a:off x="8151592" y="1197861"/>
            <a:ext cx="2649654" cy="707886"/>
            <a:chOff x="6414948" y="2641209"/>
            <a:chExt cx="2649654" cy="7078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E8AC07-44FE-4D0B-ABAA-EF1044ED234D}"/>
                </a:ext>
              </a:extLst>
            </p:cNvPr>
            <p:cNvSpPr txBox="1"/>
            <p:nvPr/>
          </p:nvSpPr>
          <p:spPr>
            <a:xfrm>
              <a:off x="6414948" y="2641209"/>
              <a:ext cx="2649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Users Management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8C9C80-3F55-433F-B243-B437D6B3085F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88" y="3290824"/>
              <a:ext cx="19996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A7FBA9-49B7-C8DE-65A7-3FB8CB67DBAE}"/>
              </a:ext>
            </a:extLst>
          </p:cNvPr>
          <p:cNvGrpSpPr/>
          <p:nvPr/>
        </p:nvGrpSpPr>
        <p:grpSpPr>
          <a:xfrm>
            <a:off x="8151591" y="2823786"/>
            <a:ext cx="2127438" cy="400110"/>
            <a:chOff x="9089887" y="2893070"/>
            <a:chExt cx="2127438" cy="4001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45E28F-3572-49DF-A896-8D1C779523C7}"/>
                </a:ext>
              </a:extLst>
            </p:cNvPr>
            <p:cNvSpPr txBox="1"/>
            <p:nvPr/>
          </p:nvSpPr>
          <p:spPr>
            <a:xfrm>
              <a:off x="9089887" y="2893070"/>
              <a:ext cx="199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Properties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DC81A11-DA26-4D67-9FE9-220A16452181}"/>
                </a:ext>
              </a:extLst>
            </p:cNvPr>
            <p:cNvCxnSpPr>
              <a:cxnSpLocks/>
            </p:cNvCxnSpPr>
            <p:nvPr/>
          </p:nvCxnSpPr>
          <p:spPr>
            <a:xfrm>
              <a:off x="9181328" y="3290824"/>
              <a:ext cx="20359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4EC166-29CF-D112-72E7-324917939CB0}"/>
              </a:ext>
            </a:extLst>
          </p:cNvPr>
          <p:cNvGrpSpPr/>
          <p:nvPr/>
        </p:nvGrpSpPr>
        <p:grpSpPr>
          <a:xfrm>
            <a:off x="8151592" y="4141935"/>
            <a:ext cx="2091046" cy="400110"/>
            <a:chOff x="6414948" y="4784689"/>
            <a:chExt cx="2091046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F31E6B-EAAE-43F9-9D58-0F77A29DD50F}"/>
                </a:ext>
              </a:extLst>
            </p:cNvPr>
            <p:cNvSpPr txBox="1"/>
            <p:nvPr/>
          </p:nvSpPr>
          <p:spPr>
            <a:xfrm>
              <a:off x="6414948" y="4784689"/>
              <a:ext cx="145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Settings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4DBDED-12D1-40F5-A0EE-483F0876EB1B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88" y="5182443"/>
              <a:ext cx="19996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71BCA5-3B63-7DFB-B50F-794ABE5A9258}"/>
              </a:ext>
            </a:extLst>
          </p:cNvPr>
          <p:cNvGrpSpPr/>
          <p:nvPr/>
        </p:nvGrpSpPr>
        <p:grpSpPr>
          <a:xfrm>
            <a:off x="8151591" y="5460084"/>
            <a:ext cx="2127437" cy="400110"/>
            <a:chOff x="9089888" y="4784689"/>
            <a:chExt cx="2127437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A80B58-CB51-4BEE-AB37-368A4A0FF611}"/>
                </a:ext>
              </a:extLst>
            </p:cNvPr>
            <p:cNvSpPr txBox="1"/>
            <p:nvPr/>
          </p:nvSpPr>
          <p:spPr>
            <a:xfrm>
              <a:off x="9089888" y="4784689"/>
              <a:ext cx="145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Reports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967EE5-2E12-42F0-9870-8AC62CB3692D}"/>
                </a:ext>
              </a:extLst>
            </p:cNvPr>
            <p:cNvCxnSpPr>
              <a:cxnSpLocks/>
            </p:cNvCxnSpPr>
            <p:nvPr/>
          </p:nvCxnSpPr>
          <p:spPr>
            <a:xfrm>
              <a:off x="9181328" y="5182443"/>
              <a:ext cx="20359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DFE5A3-1C55-E362-F641-FC3C698A84B7}"/>
              </a:ext>
            </a:extLst>
          </p:cNvPr>
          <p:cNvSpPr txBox="1"/>
          <p:nvPr/>
        </p:nvSpPr>
        <p:spPr>
          <a:xfrm>
            <a:off x="257921" y="1418762"/>
            <a:ext cx="4015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Administrator</a:t>
            </a:r>
          </a:p>
        </p:txBody>
      </p:sp>
      <p:grpSp>
        <p:nvGrpSpPr>
          <p:cNvPr id="34" name="Graphic 16" descr="Tools">
            <a:extLst>
              <a:ext uri="{FF2B5EF4-FFF2-40B4-BE49-F238E27FC236}">
                <a16:creationId xmlns:a16="http://schemas.microsoft.com/office/drawing/2014/main" id="{100A7EA4-2504-5691-1D8C-0D123596078F}"/>
              </a:ext>
            </a:extLst>
          </p:cNvPr>
          <p:cNvGrpSpPr/>
          <p:nvPr/>
        </p:nvGrpSpPr>
        <p:grpSpPr>
          <a:xfrm>
            <a:off x="4136136" y="1493190"/>
            <a:ext cx="412454" cy="412841"/>
            <a:chOff x="5852226" y="3185226"/>
            <a:chExt cx="775093" cy="775821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8D4CD53-3D76-0410-A0D5-39DE1654CA90}"/>
                </a:ext>
              </a:extLst>
            </p:cNvPr>
            <p:cNvSpPr/>
            <p:nvPr/>
          </p:nvSpPr>
          <p:spPr>
            <a:xfrm>
              <a:off x="6263059" y="3596630"/>
              <a:ext cx="364083" cy="363883"/>
            </a:xfrm>
            <a:custGeom>
              <a:avLst/>
              <a:gdLst>
                <a:gd name="connsiteX0" fmla="*/ 99060 w 364083"/>
                <a:gd name="connsiteY0" fmla="*/ 0 h 363883"/>
                <a:gd name="connsiteX1" fmla="*/ 85592 w 364083"/>
                <a:gd name="connsiteY1" fmla="*/ 13478 h 363883"/>
                <a:gd name="connsiteX2" fmla="*/ 336661 w 364083"/>
                <a:gd name="connsiteY2" fmla="*/ 263985 h 363883"/>
                <a:gd name="connsiteX3" fmla="*/ 330470 w 364083"/>
                <a:gd name="connsiteY3" fmla="*/ 329908 h 363883"/>
                <a:gd name="connsiteX4" fmla="*/ 294370 w 364083"/>
                <a:gd name="connsiteY4" fmla="*/ 344843 h 363883"/>
                <a:gd name="connsiteX5" fmla="*/ 265576 w 364083"/>
                <a:gd name="connsiteY5" fmla="*/ 335566 h 363883"/>
                <a:gd name="connsiteX6" fmla="*/ 260423 w 364083"/>
                <a:gd name="connsiteY6" fmla="*/ 331756 h 363883"/>
                <a:gd name="connsiteX7" fmla="*/ 258337 w 364083"/>
                <a:gd name="connsiteY7" fmla="*/ 329851 h 363883"/>
                <a:gd name="connsiteX8" fmla="*/ 13468 w 364083"/>
                <a:gd name="connsiteY8" fmla="*/ 85592 h 363883"/>
                <a:gd name="connsiteX9" fmla="*/ 0 w 364083"/>
                <a:gd name="connsiteY9" fmla="*/ 99060 h 363883"/>
                <a:gd name="connsiteX10" fmla="*/ 245297 w 364083"/>
                <a:gd name="connsiteY10" fmla="*/ 343262 h 363883"/>
                <a:gd name="connsiteX11" fmla="*/ 254403 w 364083"/>
                <a:gd name="connsiteY11" fmla="*/ 350987 h 363883"/>
                <a:gd name="connsiteX12" fmla="*/ 294408 w 364083"/>
                <a:gd name="connsiteY12" fmla="*/ 363884 h 363883"/>
                <a:gd name="connsiteX13" fmla="*/ 343938 w 364083"/>
                <a:gd name="connsiteY13" fmla="*/ 343367 h 363883"/>
                <a:gd name="connsiteX14" fmla="*/ 351558 w 364083"/>
                <a:gd name="connsiteY14" fmla="*/ 251927 h 3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4083" h="363883">
                  <a:moveTo>
                    <a:pt x="99060" y="0"/>
                  </a:moveTo>
                  <a:lnTo>
                    <a:pt x="85592" y="13478"/>
                  </a:lnTo>
                  <a:lnTo>
                    <a:pt x="336661" y="263985"/>
                  </a:lnTo>
                  <a:cubicBezTo>
                    <a:pt x="349742" y="284832"/>
                    <a:pt x="347203" y="311862"/>
                    <a:pt x="330470" y="329908"/>
                  </a:cubicBezTo>
                  <a:cubicBezTo>
                    <a:pt x="320870" y="339441"/>
                    <a:pt x="307899" y="344806"/>
                    <a:pt x="294370" y="344843"/>
                  </a:cubicBezTo>
                  <a:cubicBezTo>
                    <a:pt x="284032" y="344879"/>
                    <a:pt x="273949" y="341630"/>
                    <a:pt x="265576" y="335566"/>
                  </a:cubicBezTo>
                  <a:cubicBezTo>
                    <a:pt x="265576" y="335566"/>
                    <a:pt x="262414" y="333413"/>
                    <a:pt x="260423" y="331756"/>
                  </a:cubicBezTo>
                  <a:cubicBezTo>
                    <a:pt x="259861" y="331299"/>
                    <a:pt x="258337" y="329851"/>
                    <a:pt x="258337" y="329851"/>
                  </a:cubicBezTo>
                  <a:lnTo>
                    <a:pt x="13468" y="85592"/>
                  </a:lnTo>
                  <a:lnTo>
                    <a:pt x="0" y="99060"/>
                  </a:lnTo>
                  <a:lnTo>
                    <a:pt x="245297" y="343262"/>
                  </a:lnTo>
                  <a:lnTo>
                    <a:pt x="254403" y="350987"/>
                  </a:lnTo>
                  <a:cubicBezTo>
                    <a:pt x="266038" y="359410"/>
                    <a:pt x="280045" y="363926"/>
                    <a:pt x="294408" y="363884"/>
                  </a:cubicBezTo>
                  <a:cubicBezTo>
                    <a:pt x="312983" y="363869"/>
                    <a:pt x="330795" y="356491"/>
                    <a:pt x="343938" y="343367"/>
                  </a:cubicBezTo>
                  <a:cubicBezTo>
                    <a:pt x="367606" y="318445"/>
                    <a:pt x="370774" y="280423"/>
                    <a:pt x="351558" y="2519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7F2FC4D-CDF6-5AB2-DF05-048C8645C7A2}"/>
                </a:ext>
              </a:extLst>
            </p:cNvPr>
            <p:cNvSpPr/>
            <p:nvPr/>
          </p:nvSpPr>
          <p:spPr>
            <a:xfrm>
              <a:off x="5852226" y="3185226"/>
              <a:ext cx="775093" cy="775821"/>
            </a:xfrm>
            <a:custGeom>
              <a:avLst/>
              <a:gdLst>
                <a:gd name="connsiteX0" fmla="*/ 644909 w 775093"/>
                <a:gd name="connsiteY0" fmla="*/ 274320 h 775821"/>
                <a:gd name="connsiteX1" fmla="*/ 775092 w 775093"/>
                <a:gd name="connsiteY1" fmla="*/ 145311 h 775821"/>
                <a:gd name="connsiteX2" fmla="*/ 766201 w 775093"/>
                <a:gd name="connsiteY2" fmla="*/ 97546 h 775821"/>
                <a:gd name="connsiteX3" fmla="*/ 689048 w 775093"/>
                <a:gd name="connsiteY3" fmla="*/ 174698 h 775821"/>
                <a:gd name="connsiteX4" fmla="*/ 628088 w 775093"/>
                <a:gd name="connsiteY4" fmla="*/ 158506 h 775821"/>
                <a:gd name="connsiteX5" fmla="*/ 612848 w 775093"/>
                <a:gd name="connsiteY5" fmla="*/ 98498 h 775821"/>
                <a:gd name="connsiteX6" fmla="*/ 690001 w 775093"/>
                <a:gd name="connsiteY6" fmla="*/ 21346 h 775821"/>
                <a:gd name="connsiteX7" fmla="*/ 644900 w 775093"/>
                <a:gd name="connsiteY7" fmla="*/ 13183 h 775821"/>
                <a:gd name="connsiteX8" fmla="*/ 556651 w 775093"/>
                <a:gd name="connsiteY8" fmla="*/ 47063 h 775821"/>
                <a:gd name="connsiteX9" fmla="*/ 518551 w 775093"/>
                <a:gd name="connsiteY9" fmla="*/ 177556 h 775821"/>
                <a:gd name="connsiteX10" fmla="*/ 368265 w 775093"/>
                <a:gd name="connsiteY10" fmla="*/ 327841 h 775821"/>
                <a:gd name="connsiteX11" fmla="*/ 159639 w 775093"/>
                <a:gd name="connsiteY11" fmla="*/ 119453 h 775821"/>
                <a:gd name="connsiteX12" fmla="*/ 135579 w 775093"/>
                <a:gd name="connsiteY12" fmla="*/ 72304 h 775821"/>
                <a:gd name="connsiteX13" fmla="*/ 45415 w 775093"/>
                <a:gd name="connsiteY13" fmla="*/ 0 h 775821"/>
                <a:gd name="connsiteX14" fmla="*/ 0 w 775093"/>
                <a:gd name="connsiteY14" fmla="*/ 45415 h 775821"/>
                <a:gd name="connsiteX15" fmla="*/ 72390 w 775093"/>
                <a:gd name="connsiteY15" fmla="*/ 135588 h 775821"/>
                <a:gd name="connsiteX16" fmla="*/ 119453 w 775093"/>
                <a:gd name="connsiteY16" fmla="*/ 159639 h 775821"/>
                <a:gd name="connsiteX17" fmla="*/ 328051 w 775093"/>
                <a:gd name="connsiteY17" fmla="*/ 367989 h 775821"/>
                <a:gd name="connsiteX18" fmla="*/ 32776 w 775093"/>
                <a:gd name="connsiteY18" fmla="*/ 663331 h 775821"/>
                <a:gd name="connsiteX19" fmla="*/ 14678 w 775093"/>
                <a:gd name="connsiteY19" fmla="*/ 727148 h 775821"/>
                <a:gd name="connsiteX20" fmla="*/ 61351 w 775093"/>
                <a:gd name="connsiteY20" fmla="*/ 773821 h 775821"/>
                <a:gd name="connsiteX21" fmla="*/ 125168 w 775093"/>
                <a:gd name="connsiteY21" fmla="*/ 755723 h 775821"/>
                <a:gd name="connsiteX22" fmla="*/ 610943 w 775093"/>
                <a:gd name="connsiteY22" fmla="*/ 269948 h 775821"/>
                <a:gd name="connsiteX23" fmla="*/ 644909 w 775093"/>
                <a:gd name="connsiteY23" fmla="*/ 274320 h 775821"/>
                <a:gd name="connsiteX24" fmla="*/ 131893 w 775093"/>
                <a:gd name="connsiteY24" fmla="*/ 145104 h 775821"/>
                <a:gd name="connsiteX25" fmla="*/ 84639 w 775093"/>
                <a:gd name="connsiteY25" fmla="*/ 120472 h 775821"/>
                <a:gd name="connsiteX26" fmla="*/ 25584 w 775093"/>
                <a:gd name="connsiteY26" fmla="*/ 46806 h 775821"/>
                <a:gd name="connsiteX27" fmla="*/ 46844 w 775093"/>
                <a:gd name="connsiteY27" fmla="*/ 25546 h 775821"/>
                <a:gd name="connsiteX28" fmla="*/ 120510 w 775093"/>
                <a:gd name="connsiteY28" fmla="*/ 84601 h 775821"/>
                <a:gd name="connsiteX29" fmla="*/ 144037 w 775093"/>
                <a:gd name="connsiteY29" fmla="*/ 130883 h 775821"/>
                <a:gd name="connsiteX30" fmla="*/ 354768 w 775093"/>
                <a:gd name="connsiteY30" fmla="*/ 341290 h 775821"/>
                <a:gd name="connsiteX31" fmla="*/ 341567 w 775093"/>
                <a:gd name="connsiteY31" fmla="*/ 354492 h 775821"/>
                <a:gd name="connsiteX32" fmla="*/ 597475 w 775093"/>
                <a:gd name="connsiteY32" fmla="*/ 256480 h 775821"/>
                <a:gd name="connsiteX33" fmla="*/ 111700 w 775093"/>
                <a:gd name="connsiteY33" fmla="*/ 742255 h 775821"/>
                <a:gd name="connsiteX34" fmla="*/ 77543 w 775093"/>
                <a:gd name="connsiteY34" fmla="*/ 756771 h 775821"/>
                <a:gd name="connsiteX35" fmla="*/ 65980 w 775093"/>
                <a:gd name="connsiteY35" fmla="*/ 755333 h 775821"/>
                <a:gd name="connsiteX36" fmla="*/ 33166 w 775093"/>
                <a:gd name="connsiteY36" fmla="*/ 722528 h 775821"/>
                <a:gd name="connsiteX37" fmla="*/ 45863 w 775093"/>
                <a:gd name="connsiteY37" fmla="*/ 677180 h 775821"/>
                <a:gd name="connsiteX38" fmla="*/ 46063 w 775093"/>
                <a:gd name="connsiteY38" fmla="*/ 676989 h 775821"/>
                <a:gd name="connsiteX39" fmla="*/ 46253 w 775093"/>
                <a:gd name="connsiteY39" fmla="*/ 676799 h 775821"/>
                <a:gd name="connsiteX40" fmla="*/ 532028 w 775093"/>
                <a:gd name="connsiteY40" fmla="*/ 191024 h 775821"/>
                <a:gd name="connsiteX41" fmla="*/ 539744 w 775093"/>
                <a:gd name="connsiteY41" fmla="*/ 183318 h 775821"/>
                <a:gd name="connsiteX42" fmla="*/ 536991 w 775093"/>
                <a:gd name="connsiteY42" fmla="*/ 172793 h 775821"/>
                <a:gd name="connsiteX43" fmla="*/ 569376 w 775093"/>
                <a:gd name="connsiteY43" fmla="*/ 61293 h 775821"/>
                <a:gd name="connsiteX44" fmla="*/ 651748 w 775093"/>
                <a:gd name="connsiteY44" fmla="*/ 32471 h 775821"/>
                <a:gd name="connsiteX45" fmla="*/ 651815 w 775093"/>
                <a:gd name="connsiteY45" fmla="*/ 32642 h 775821"/>
                <a:gd name="connsiteX46" fmla="*/ 591722 w 775093"/>
                <a:gd name="connsiteY46" fmla="*/ 92688 h 775821"/>
                <a:gd name="connsiteX47" fmla="*/ 612381 w 775093"/>
                <a:gd name="connsiteY47" fmla="*/ 174041 h 775821"/>
                <a:gd name="connsiteX48" fmla="*/ 694763 w 775093"/>
                <a:gd name="connsiteY48" fmla="*/ 195948 h 775821"/>
                <a:gd name="connsiteX49" fmla="*/ 755428 w 775093"/>
                <a:gd name="connsiteY49" fmla="*/ 135274 h 775821"/>
                <a:gd name="connsiteX50" fmla="*/ 755599 w 775093"/>
                <a:gd name="connsiteY50" fmla="*/ 135341 h 775821"/>
                <a:gd name="connsiteX51" fmla="*/ 727424 w 775093"/>
                <a:gd name="connsiteY51" fmla="*/ 218961 h 775821"/>
                <a:gd name="connsiteX52" fmla="*/ 644909 w 775093"/>
                <a:gd name="connsiteY52" fmla="*/ 255289 h 775821"/>
                <a:gd name="connsiteX53" fmla="*/ 615734 w 775093"/>
                <a:gd name="connsiteY53" fmla="*/ 251479 h 775821"/>
                <a:gd name="connsiteX54" fmla="*/ 605180 w 775093"/>
                <a:gd name="connsiteY54" fmla="*/ 248736 h 7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75093" h="775821">
                  <a:moveTo>
                    <a:pt x="644909" y="274320"/>
                  </a:moveTo>
                  <a:cubicBezTo>
                    <a:pt x="716483" y="274644"/>
                    <a:pt x="774767" y="216885"/>
                    <a:pt x="775092" y="145311"/>
                  </a:cubicBezTo>
                  <a:cubicBezTo>
                    <a:pt x="775165" y="128971"/>
                    <a:pt x="772149" y="112765"/>
                    <a:pt x="766201" y="97546"/>
                  </a:cubicBezTo>
                  <a:lnTo>
                    <a:pt x="689048" y="174698"/>
                  </a:lnTo>
                  <a:lnTo>
                    <a:pt x="628088" y="158506"/>
                  </a:lnTo>
                  <a:lnTo>
                    <a:pt x="612848" y="98498"/>
                  </a:lnTo>
                  <a:lnTo>
                    <a:pt x="690001" y="21346"/>
                  </a:lnTo>
                  <a:cubicBezTo>
                    <a:pt x="675579" y="15938"/>
                    <a:pt x="660302" y="13173"/>
                    <a:pt x="644900" y="13183"/>
                  </a:cubicBezTo>
                  <a:cubicBezTo>
                    <a:pt x="612320" y="13255"/>
                    <a:pt x="580908" y="25315"/>
                    <a:pt x="556651" y="47063"/>
                  </a:cubicBezTo>
                  <a:cubicBezTo>
                    <a:pt x="520639" y="80070"/>
                    <a:pt x="505957" y="130357"/>
                    <a:pt x="518551" y="177556"/>
                  </a:cubicBezTo>
                  <a:lnTo>
                    <a:pt x="368265" y="327841"/>
                  </a:lnTo>
                  <a:lnTo>
                    <a:pt x="159639" y="119453"/>
                  </a:lnTo>
                  <a:lnTo>
                    <a:pt x="135579" y="72304"/>
                  </a:lnTo>
                  <a:lnTo>
                    <a:pt x="45415" y="0"/>
                  </a:lnTo>
                  <a:lnTo>
                    <a:pt x="0" y="45415"/>
                  </a:lnTo>
                  <a:lnTo>
                    <a:pt x="72390" y="135588"/>
                  </a:lnTo>
                  <a:lnTo>
                    <a:pt x="119453" y="159639"/>
                  </a:lnTo>
                  <a:lnTo>
                    <a:pt x="328051" y="367989"/>
                  </a:lnTo>
                  <a:lnTo>
                    <a:pt x="32776" y="663331"/>
                  </a:lnTo>
                  <a:cubicBezTo>
                    <a:pt x="15727" y="679814"/>
                    <a:pt x="8820" y="704169"/>
                    <a:pt x="14678" y="727148"/>
                  </a:cubicBezTo>
                  <a:cubicBezTo>
                    <a:pt x="20482" y="750098"/>
                    <a:pt x="38401" y="768017"/>
                    <a:pt x="61351" y="773821"/>
                  </a:cubicBezTo>
                  <a:cubicBezTo>
                    <a:pt x="84328" y="779587"/>
                    <a:pt x="108638" y="772693"/>
                    <a:pt x="125168" y="755723"/>
                  </a:cubicBezTo>
                  <a:lnTo>
                    <a:pt x="610943" y="269948"/>
                  </a:lnTo>
                  <a:cubicBezTo>
                    <a:pt x="622034" y="272841"/>
                    <a:pt x="633448" y="274310"/>
                    <a:pt x="644909" y="274320"/>
                  </a:cubicBezTo>
                  <a:close/>
                  <a:moveTo>
                    <a:pt x="131893" y="145104"/>
                  </a:moveTo>
                  <a:lnTo>
                    <a:pt x="84639" y="120472"/>
                  </a:lnTo>
                  <a:lnTo>
                    <a:pt x="25584" y="46806"/>
                  </a:lnTo>
                  <a:lnTo>
                    <a:pt x="46844" y="25546"/>
                  </a:lnTo>
                  <a:lnTo>
                    <a:pt x="120510" y="84601"/>
                  </a:lnTo>
                  <a:lnTo>
                    <a:pt x="144037" y="130883"/>
                  </a:lnTo>
                  <a:lnTo>
                    <a:pt x="354768" y="341290"/>
                  </a:lnTo>
                  <a:lnTo>
                    <a:pt x="341567" y="354492"/>
                  </a:lnTo>
                  <a:close/>
                  <a:moveTo>
                    <a:pt x="597475" y="256480"/>
                  </a:moveTo>
                  <a:lnTo>
                    <a:pt x="111700" y="742255"/>
                  </a:lnTo>
                  <a:cubicBezTo>
                    <a:pt x="102708" y="751458"/>
                    <a:pt x="90409" y="756684"/>
                    <a:pt x="77543" y="756771"/>
                  </a:cubicBezTo>
                  <a:cubicBezTo>
                    <a:pt x="73644" y="756771"/>
                    <a:pt x="69760" y="756287"/>
                    <a:pt x="65980" y="755333"/>
                  </a:cubicBezTo>
                  <a:cubicBezTo>
                    <a:pt x="49881" y="751195"/>
                    <a:pt x="37308" y="738626"/>
                    <a:pt x="33166" y="722528"/>
                  </a:cubicBezTo>
                  <a:cubicBezTo>
                    <a:pt x="29042" y="706230"/>
                    <a:pt x="33876" y="688967"/>
                    <a:pt x="45863" y="677180"/>
                  </a:cubicBezTo>
                  <a:lnTo>
                    <a:pt x="46063" y="676989"/>
                  </a:lnTo>
                  <a:lnTo>
                    <a:pt x="46253" y="676799"/>
                  </a:lnTo>
                  <a:lnTo>
                    <a:pt x="532028" y="191024"/>
                  </a:lnTo>
                  <a:lnTo>
                    <a:pt x="539744" y="183318"/>
                  </a:lnTo>
                  <a:lnTo>
                    <a:pt x="536991" y="172793"/>
                  </a:lnTo>
                  <a:cubicBezTo>
                    <a:pt x="526005" y="132494"/>
                    <a:pt x="538510" y="89437"/>
                    <a:pt x="569376" y="61293"/>
                  </a:cubicBezTo>
                  <a:cubicBezTo>
                    <a:pt x="591870" y="41051"/>
                    <a:pt x="621541" y="30669"/>
                    <a:pt x="651748" y="32471"/>
                  </a:cubicBezTo>
                  <a:lnTo>
                    <a:pt x="651815" y="32642"/>
                  </a:lnTo>
                  <a:lnTo>
                    <a:pt x="591722" y="92688"/>
                  </a:lnTo>
                  <a:lnTo>
                    <a:pt x="612381" y="174041"/>
                  </a:lnTo>
                  <a:lnTo>
                    <a:pt x="694763" y="195948"/>
                  </a:lnTo>
                  <a:lnTo>
                    <a:pt x="755428" y="135274"/>
                  </a:lnTo>
                  <a:cubicBezTo>
                    <a:pt x="755513" y="135188"/>
                    <a:pt x="755590" y="135217"/>
                    <a:pt x="755599" y="135341"/>
                  </a:cubicBezTo>
                  <a:cubicBezTo>
                    <a:pt x="757972" y="165886"/>
                    <a:pt x="747798" y="196080"/>
                    <a:pt x="727424" y="218961"/>
                  </a:cubicBezTo>
                  <a:cubicBezTo>
                    <a:pt x="706294" y="242194"/>
                    <a:pt x="676314" y="255393"/>
                    <a:pt x="644909" y="255289"/>
                  </a:cubicBezTo>
                  <a:cubicBezTo>
                    <a:pt x="635062" y="255262"/>
                    <a:pt x="625258" y="253982"/>
                    <a:pt x="615734" y="251479"/>
                  </a:cubicBezTo>
                  <a:lnTo>
                    <a:pt x="605180" y="248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2808571-20C9-FCC6-45E2-CF40C611CB74}"/>
                </a:ext>
              </a:extLst>
            </p:cNvPr>
            <p:cNvSpPr/>
            <p:nvPr/>
          </p:nvSpPr>
          <p:spPr>
            <a:xfrm>
              <a:off x="5908805" y="3873322"/>
              <a:ext cx="43586" cy="43586"/>
            </a:xfrm>
            <a:custGeom>
              <a:avLst/>
              <a:gdLst>
                <a:gd name="connsiteX0" fmla="*/ 21803 w 43586"/>
                <a:gd name="connsiteY0" fmla="*/ 0 h 43586"/>
                <a:gd name="connsiteX1" fmla="*/ 0 w 43586"/>
                <a:gd name="connsiteY1" fmla="*/ 21784 h 43586"/>
                <a:gd name="connsiteX2" fmla="*/ 21784 w 43586"/>
                <a:gd name="connsiteY2" fmla="*/ 43586 h 43586"/>
                <a:gd name="connsiteX3" fmla="*/ 43586 w 43586"/>
                <a:gd name="connsiteY3" fmla="*/ 21803 h 43586"/>
                <a:gd name="connsiteX4" fmla="*/ 43586 w 43586"/>
                <a:gd name="connsiteY4" fmla="*/ 21793 h 43586"/>
                <a:gd name="connsiteX5" fmla="*/ 21803 w 43586"/>
                <a:gd name="connsiteY5" fmla="*/ 0 h 4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86" h="43586">
                  <a:moveTo>
                    <a:pt x="21803" y="0"/>
                  </a:moveTo>
                  <a:cubicBezTo>
                    <a:pt x="9767" y="-5"/>
                    <a:pt x="6" y="9748"/>
                    <a:pt x="0" y="21784"/>
                  </a:cubicBezTo>
                  <a:cubicBezTo>
                    <a:pt x="-6" y="33819"/>
                    <a:pt x="9748" y="43581"/>
                    <a:pt x="21784" y="43586"/>
                  </a:cubicBezTo>
                  <a:cubicBezTo>
                    <a:pt x="33819" y="43592"/>
                    <a:pt x="43581" y="33838"/>
                    <a:pt x="43586" y="21803"/>
                  </a:cubicBezTo>
                  <a:cubicBezTo>
                    <a:pt x="43586" y="21800"/>
                    <a:pt x="43586" y="21796"/>
                    <a:pt x="43586" y="21793"/>
                  </a:cubicBezTo>
                  <a:cubicBezTo>
                    <a:pt x="43586" y="9761"/>
                    <a:pt x="33835" y="6"/>
                    <a:pt x="218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78FFC22-0C76-BBFF-C055-11F6CE9A2996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C4F383-A72A-377E-84E7-57B39890E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-87779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B527492-96ED-BAA6-3397-AFB454CE1050}"/>
              </a:ext>
            </a:extLst>
          </p:cNvPr>
          <p:cNvSpPr txBox="1"/>
          <p:nvPr/>
        </p:nvSpPr>
        <p:spPr>
          <a:xfrm>
            <a:off x="9684531" y="6380308"/>
            <a:ext cx="2425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Antonis </a:t>
            </a:r>
            <a:r>
              <a:rPr lang="en-US" sz="20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Philippou</a:t>
            </a:r>
            <a:endParaRPr lang="en-US" sz="20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0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test">
            <a:extLst>
              <a:ext uri="{FF2B5EF4-FFF2-40B4-BE49-F238E27FC236}">
                <a16:creationId xmlns:a16="http://schemas.microsoft.com/office/drawing/2014/main" id="{A3F63FB2-0B46-E86A-9DB2-0550B8DE4A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838"/>
          <a:stretch>
            <a:fillRect/>
          </a:stretch>
        </p:blipFill>
        <p:spPr>
          <a:xfrm>
            <a:off x="6047774" y="2345120"/>
            <a:ext cx="6059591" cy="434864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4B547E6-B3A5-4B8D-A438-0767E648B1D1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28779C-A32B-4AC5-9D9A-DDD9138D7D2B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0EDF9F-6F9F-412F-AA05-3BA08AD5FF1B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9CEFC5-34C0-EF9F-1D18-A29DEC7DF025}"/>
              </a:ext>
            </a:extLst>
          </p:cNvPr>
          <p:cNvGrpSpPr/>
          <p:nvPr/>
        </p:nvGrpSpPr>
        <p:grpSpPr>
          <a:xfrm>
            <a:off x="872201" y="1197861"/>
            <a:ext cx="2649654" cy="707886"/>
            <a:chOff x="6414948" y="2641209"/>
            <a:chExt cx="2649654" cy="7078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E8AC07-44FE-4D0B-ABAA-EF1044ED234D}"/>
                </a:ext>
              </a:extLst>
            </p:cNvPr>
            <p:cNvSpPr txBox="1"/>
            <p:nvPr/>
          </p:nvSpPr>
          <p:spPr>
            <a:xfrm>
              <a:off x="6414948" y="2641209"/>
              <a:ext cx="2649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Properties Management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8C9C80-3F55-433F-B243-B437D6B3085F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88" y="3290824"/>
              <a:ext cx="19996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A7FBA9-49B7-C8DE-65A7-3FB8CB67DBAE}"/>
              </a:ext>
            </a:extLst>
          </p:cNvPr>
          <p:cNvGrpSpPr/>
          <p:nvPr/>
        </p:nvGrpSpPr>
        <p:grpSpPr>
          <a:xfrm>
            <a:off x="872200" y="2598239"/>
            <a:ext cx="2127438" cy="707886"/>
            <a:chOff x="9089887" y="2667523"/>
            <a:chExt cx="2127438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45E28F-3572-49DF-A896-8D1C779523C7}"/>
                </a:ext>
              </a:extLst>
            </p:cNvPr>
            <p:cNvSpPr txBox="1"/>
            <p:nvPr/>
          </p:nvSpPr>
          <p:spPr>
            <a:xfrm>
              <a:off x="9089887" y="2667523"/>
              <a:ext cx="2091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Bills Management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DC81A11-DA26-4D67-9FE9-220A16452181}"/>
                </a:ext>
              </a:extLst>
            </p:cNvPr>
            <p:cNvCxnSpPr>
              <a:cxnSpLocks/>
            </p:cNvCxnSpPr>
            <p:nvPr/>
          </p:nvCxnSpPr>
          <p:spPr>
            <a:xfrm>
              <a:off x="9181328" y="3290824"/>
              <a:ext cx="20359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4EC166-29CF-D112-72E7-324917939CB0}"/>
              </a:ext>
            </a:extLst>
          </p:cNvPr>
          <p:cNvGrpSpPr/>
          <p:nvPr/>
        </p:nvGrpSpPr>
        <p:grpSpPr>
          <a:xfrm>
            <a:off x="872201" y="3914032"/>
            <a:ext cx="2127436" cy="707886"/>
            <a:chOff x="6414948" y="4556786"/>
            <a:chExt cx="2127436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F31E6B-EAAE-43F9-9D58-0F77A29DD50F}"/>
                </a:ext>
              </a:extLst>
            </p:cNvPr>
            <p:cNvSpPr txBox="1"/>
            <p:nvPr/>
          </p:nvSpPr>
          <p:spPr>
            <a:xfrm>
              <a:off x="6414948" y="4556786"/>
              <a:ext cx="21274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Tenants Management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4DBDED-12D1-40F5-A0EE-483F0876EB1B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88" y="5182443"/>
              <a:ext cx="19996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71BCA5-3B63-7DFB-B50F-794ABE5A9258}"/>
              </a:ext>
            </a:extLst>
          </p:cNvPr>
          <p:cNvGrpSpPr/>
          <p:nvPr/>
        </p:nvGrpSpPr>
        <p:grpSpPr>
          <a:xfrm>
            <a:off x="872200" y="5247575"/>
            <a:ext cx="2456926" cy="707886"/>
            <a:chOff x="9089888" y="4572180"/>
            <a:chExt cx="2456926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A80B58-CB51-4BEE-AB37-368A4A0FF611}"/>
                </a:ext>
              </a:extLst>
            </p:cNvPr>
            <p:cNvSpPr txBox="1"/>
            <p:nvPr/>
          </p:nvSpPr>
          <p:spPr>
            <a:xfrm>
              <a:off x="9089888" y="4572180"/>
              <a:ext cx="24569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Requests Management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967EE5-2E12-42F0-9870-8AC62CB3692D}"/>
                </a:ext>
              </a:extLst>
            </p:cNvPr>
            <p:cNvCxnSpPr>
              <a:cxnSpLocks/>
            </p:cNvCxnSpPr>
            <p:nvPr/>
          </p:nvCxnSpPr>
          <p:spPr>
            <a:xfrm>
              <a:off x="9181328" y="5182443"/>
              <a:ext cx="20359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DFE5A3-1C55-E362-F641-FC3C698A84B7}"/>
              </a:ext>
            </a:extLst>
          </p:cNvPr>
          <p:cNvSpPr txBox="1"/>
          <p:nvPr/>
        </p:nvSpPr>
        <p:spPr>
          <a:xfrm>
            <a:off x="9818098" y="1418762"/>
            <a:ext cx="4015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Owner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8FFC22-0C76-BBFF-C055-11F6CE9A2996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C4F383-A72A-377E-84E7-57B39890E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-87779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B527492-96ED-BAA6-3397-AFB454CE1050}"/>
              </a:ext>
            </a:extLst>
          </p:cNvPr>
          <p:cNvSpPr txBox="1"/>
          <p:nvPr/>
        </p:nvSpPr>
        <p:spPr>
          <a:xfrm>
            <a:off x="0" y="6457890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Marios Stylianou</a:t>
            </a:r>
          </a:p>
        </p:txBody>
      </p:sp>
      <p:grpSp>
        <p:nvGrpSpPr>
          <p:cNvPr id="15" name="Graphic 14" descr="Ui Ux">
            <a:extLst>
              <a:ext uri="{FF2B5EF4-FFF2-40B4-BE49-F238E27FC236}">
                <a16:creationId xmlns:a16="http://schemas.microsoft.com/office/drawing/2014/main" id="{0DA90078-04A6-989A-6DC0-5BB3E6413A7E}"/>
              </a:ext>
            </a:extLst>
          </p:cNvPr>
          <p:cNvGrpSpPr/>
          <p:nvPr/>
        </p:nvGrpSpPr>
        <p:grpSpPr>
          <a:xfrm>
            <a:off x="9176174" y="1551804"/>
            <a:ext cx="513637" cy="413143"/>
            <a:chOff x="5657850" y="3057525"/>
            <a:chExt cx="876300" cy="704850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22D27C-91A0-D2C0-1E77-F9CEB964A19B}"/>
                </a:ext>
              </a:extLst>
            </p:cNvPr>
            <p:cNvSpPr/>
            <p:nvPr/>
          </p:nvSpPr>
          <p:spPr>
            <a:xfrm>
              <a:off x="65151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1D6AD5-3F2D-C6EA-920E-D618C70869C4}"/>
                </a:ext>
              </a:extLst>
            </p:cNvPr>
            <p:cNvSpPr/>
            <p:nvPr/>
          </p:nvSpPr>
          <p:spPr>
            <a:xfrm>
              <a:off x="64770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291D5E4-22EE-943C-B4AB-0B84184025B3}"/>
                </a:ext>
              </a:extLst>
            </p:cNvPr>
            <p:cNvSpPr/>
            <p:nvPr/>
          </p:nvSpPr>
          <p:spPr>
            <a:xfrm>
              <a:off x="63627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499633-6523-FEE1-34DB-6EC347D20C13}"/>
                </a:ext>
              </a:extLst>
            </p:cNvPr>
            <p:cNvSpPr/>
            <p:nvPr/>
          </p:nvSpPr>
          <p:spPr>
            <a:xfrm>
              <a:off x="64008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4551E4-349E-A5DF-621D-9E1D845A7AE7}"/>
                </a:ext>
              </a:extLst>
            </p:cNvPr>
            <p:cNvSpPr/>
            <p:nvPr/>
          </p:nvSpPr>
          <p:spPr>
            <a:xfrm>
              <a:off x="63246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E84D111-3CEC-E613-AD92-322A6CDF1905}"/>
                </a:ext>
              </a:extLst>
            </p:cNvPr>
            <p:cNvSpPr/>
            <p:nvPr/>
          </p:nvSpPr>
          <p:spPr>
            <a:xfrm>
              <a:off x="64389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E4377A3-2495-F596-ECC4-F433DDC1A135}"/>
                </a:ext>
              </a:extLst>
            </p:cNvPr>
            <p:cNvSpPr/>
            <p:nvPr/>
          </p:nvSpPr>
          <p:spPr>
            <a:xfrm>
              <a:off x="62865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E6C9AD-C7E7-7102-6B70-2C7B778605E9}"/>
                </a:ext>
              </a:extLst>
            </p:cNvPr>
            <p:cNvSpPr/>
            <p:nvPr/>
          </p:nvSpPr>
          <p:spPr>
            <a:xfrm>
              <a:off x="6286500" y="32099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4A33E0-B556-2D7B-D6DD-CF5C811F7A7B}"/>
                </a:ext>
              </a:extLst>
            </p:cNvPr>
            <p:cNvSpPr/>
            <p:nvPr/>
          </p:nvSpPr>
          <p:spPr>
            <a:xfrm>
              <a:off x="6286500" y="32480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30399D7-F590-11F0-2F01-17AD639087DD}"/>
                </a:ext>
              </a:extLst>
            </p:cNvPr>
            <p:cNvSpPr/>
            <p:nvPr/>
          </p:nvSpPr>
          <p:spPr>
            <a:xfrm>
              <a:off x="6286500" y="30956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1E90BB-B03E-625A-666B-6A0ADAAF1E3B}"/>
                </a:ext>
              </a:extLst>
            </p:cNvPr>
            <p:cNvSpPr/>
            <p:nvPr/>
          </p:nvSpPr>
          <p:spPr>
            <a:xfrm>
              <a:off x="6286500" y="31718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3C567E2-796A-CF88-1308-D2D38B27993D}"/>
                </a:ext>
              </a:extLst>
            </p:cNvPr>
            <p:cNvSpPr/>
            <p:nvPr/>
          </p:nvSpPr>
          <p:spPr>
            <a:xfrm>
              <a:off x="6286500" y="31337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9240DE9-58B0-042A-FB73-BF73916D9901}"/>
                </a:ext>
              </a:extLst>
            </p:cNvPr>
            <p:cNvSpPr/>
            <p:nvPr/>
          </p:nvSpPr>
          <p:spPr>
            <a:xfrm>
              <a:off x="62865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21A9427-EE2A-BE1C-AF3C-7808243A8856}"/>
                </a:ext>
              </a:extLst>
            </p:cNvPr>
            <p:cNvSpPr/>
            <p:nvPr/>
          </p:nvSpPr>
          <p:spPr>
            <a:xfrm>
              <a:off x="64770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7D81E2-49C1-4114-BD35-3591A0B20C2C}"/>
                </a:ext>
              </a:extLst>
            </p:cNvPr>
            <p:cNvSpPr/>
            <p:nvPr/>
          </p:nvSpPr>
          <p:spPr>
            <a:xfrm>
              <a:off x="64008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474F13-4D34-C4EC-2957-9D44B9A4686F}"/>
                </a:ext>
              </a:extLst>
            </p:cNvPr>
            <p:cNvSpPr/>
            <p:nvPr/>
          </p:nvSpPr>
          <p:spPr>
            <a:xfrm>
              <a:off x="63627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7476842-2823-A336-ABFB-AB999C434B81}"/>
                </a:ext>
              </a:extLst>
            </p:cNvPr>
            <p:cNvSpPr/>
            <p:nvPr/>
          </p:nvSpPr>
          <p:spPr>
            <a:xfrm>
              <a:off x="63246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306654-01A6-50DD-E523-C1AD7DA9CA97}"/>
                </a:ext>
              </a:extLst>
            </p:cNvPr>
            <p:cNvSpPr/>
            <p:nvPr/>
          </p:nvSpPr>
          <p:spPr>
            <a:xfrm>
              <a:off x="64389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BE137DA-5DCF-2D6B-0BAE-7C6FD98DA761}"/>
                </a:ext>
              </a:extLst>
            </p:cNvPr>
            <p:cNvSpPr/>
            <p:nvPr/>
          </p:nvSpPr>
          <p:spPr>
            <a:xfrm>
              <a:off x="65151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687DED1-06EF-AC17-F1D3-DCEB934B5BA2}"/>
                </a:ext>
              </a:extLst>
            </p:cNvPr>
            <p:cNvSpPr/>
            <p:nvPr/>
          </p:nvSpPr>
          <p:spPr>
            <a:xfrm>
              <a:off x="6515100" y="31337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B51C756-0181-C45F-8EAB-A26A27D92776}"/>
                </a:ext>
              </a:extLst>
            </p:cNvPr>
            <p:cNvSpPr/>
            <p:nvPr/>
          </p:nvSpPr>
          <p:spPr>
            <a:xfrm>
              <a:off x="6515100" y="32099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C658F7-E8B3-B724-CAB1-921C5C5EBED7}"/>
                </a:ext>
              </a:extLst>
            </p:cNvPr>
            <p:cNvSpPr/>
            <p:nvPr/>
          </p:nvSpPr>
          <p:spPr>
            <a:xfrm>
              <a:off x="6515100" y="31718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4D21EC-60A1-D1FE-70E5-87EE9F6BD151}"/>
                </a:ext>
              </a:extLst>
            </p:cNvPr>
            <p:cNvSpPr/>
            <p:nvPr/>
          </p:nvSpPr>
          <p:spPr>
            <a:xfrm>
              <a:off x="6515100" y="32480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06F3591-6749-BC8E-1796-623A9F571D57}"/>
                </a:ext>
              </a:extLst>
            </p:cNvPr>
            <p:cNvSpPr/>
            <p:nvPr/>
          </p:nvSpPr>
          <p:spPr>
            <a:xfrm>
              <a:off x="6515100" y="30956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A4E98E7-75FE-5517-2E21-A92D0FC52AFB}"/>
                </a:ext>
              </a:extLst>
            </p:cNvPr>
            <p:cNvSpPr/>
            <p:nvPr/>
          </p:nvSpPr>
          <p:spPr>
            <a:xfrm>
              <a:off x="5762634" y="3162138"/>
              <a:ext cx="495290" cy="19211"/>
            </a:xfrm>
            <a:custGeom>
              <a:avLst/>
              <a:gdLst>
                <a:gd name="connsiteX0" fmla="*/ 0 w 495290"/>
                <a:gd name="connsiteY0" fmla="*/ 0 h 19211"/>
                <a:gd name="connsiteX1" fmla="*/ 0 w 495290"/>
                <a:gd name="connsiteY1" fmla="*/ 19212 h 19211"/>
                <a:gd name="connsiteX2" fmla="*/ 495290 w 495290"/>
                <a:gd name="connsiteY2" fmla="*/ 19050 h 19211"/>
                <a:gd name="connsiteX3" fmla="*/ 495290 w 495290"/>
                <a:gd name="connsiteY3" fmla="*/ 0 h 19211"/>
                <a:gd name="connsiteX4" fmla="*/ 0 w 495290"/>
                <a:gd name="connsiteY4" fmla="*/ 0 h 1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0" h="19211">
                  <a:moveTo>
                    <a:pt x="0" y="0"/>
                  </a:moveTo>
                  <a:lnTo>
                    <a:pt x="0" y="19212"/>
                  </a:lnTo>
                  <a:lnTo>
                    <a:pt x="495290" y="19050"/>
                  </a:lnTo>
                  <a:lnTo>
                    <a:pt x="4952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8972A56-39ED-8703-2280-37D6BAE9583A}"/>
                </a:ext>
              </a:extLst>
            </p:cNvPr>
            <p:cNvSpPr/>
            <p:nvPr/>
          </p:nvSpPr>
          <p:spPr>
            <a:xfrm>
              <a:off x="6334125" y="3162138"/>
              <a:ext cx="95288" cy="95411"/>
            </a:xfrm>
            <a:custGeom>
              <a:avLst/>
              <a:gdLst>
                <a:gd name="connsiteX0" fmla="*/ 76238 w 95288"/>
                <a:gd name="connsiteY0" fmla="*/ 95412 h 95411"/>
                <a:gd name="connsiteX1" fmla="*/ 95288 w 95288"/>
                <a:gd name="connsiteY1" fmla="*/ 95412 h 95411"/>
                <a:gd name="connsiteX2" fmla="*/ 95288 w 95288"/>
                <a:gd name="connsiteY2" fmla="*/ 19050 h 95411"/>
                <a:gd name="connsiteX3" fmla="*/ 95288 w 95288"/>
                <a:gd name="connsiteY3" fmla="*/ 0 h 95411"/>
                <a:gd name="connsiteX4" fmla="*/ 76238 w 95288"/>
                <a:gd name="connsiteY4" fmla="*/ 0 h 95411"/>
                <a:gd name="connsiteX5" fmla="*/ 0 w 95288"/>
                <a:gd name="connsiteY5" fmla="*/ 0 h 95411"/>
                <a:gd name="connsiteX6" fmla="*/ 0 w 95288"/>
                <a:gd name="connsiteY6" fmla="*/ 19050 h 95411"/>
                <a:gd name="connsiteX7" fmla="*/ 76238 w 95288"/>
                <a:gd name="connsiteY7" fmla="*/ 19050 h 95411"/>
                <a:gd name="connsiteX8" fmla="*/ 76238 w 95288"/>
                <a:gd name="connsiteY8" fmla="*/ 95412 h 9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8" h="95411">
                  <a:moveTo>
                    <a:pt x="76238" y="95412"/>
                  </a:moveTo>
                  <a:lnTo>
                    <a:pt x="95288" y="95412"/>
                  </a:lnTo>
                  <a:lnTo>
                    <a:pt x="95288" y="19050"/>
                  </a:lnTo>
                  <a:lnTo>
                    <a:pt x="95288" y="0"/>
                  </a:lnTo>
                  <a:lnTo>
                    <a:pt x="76238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76238" y="19050"/>
                  </a:lnTo>
                  <a:lnTo>
                    <a:pt x="76238" y="95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29D86E9-0035-AFCD-1A45-237EC329C082}"/>
                </a:ext>
              </a:extLst>
            </p:cNvPr>
            <p:cNvSpPr/>
            <p:nvPr/>
          </p:nvSpPr>
          <p:spPr>
            <a:xfrm>
              <a:off x="5762634" y="3333750"/>
              <a:ext cx="666778" cy="266652"/>
            </a:xfrm>
            <a:custGeom>
              <a:avLst/>
              <a:gdLst>
                <a:gd name="connsiteX0" fmla="*/ 0 w 666778"/>
                <a:gd name="connsiteY0" fmla="*/ 104775 h 266652"/>
                <a:gd name="connsiteX1" fmla="*/ 0 w 666778"/>
                <a:gd name="connsiteY1" fmla="*/ 247602 h 266652"/>
                <a:gd name="connsiteX2" fmla="*/ 0 w 666778"/>
                <a:gd name="connsiteY2" fmla="*/ 266652 h 266652"/>
                <a:gd name="connsiteX3" fmla="*/ 19050 w 666778"/>
                <a:gd name="connsiteY3" fmla="*/ 266652 h 266652"/>
                <a:gd name="connsiteX4" fmla="*/ 647729 w 666778"/>
                <a:gd name="connsiteY4" fmla="*/ 266652 h 266652"/>
                <a:gd name="connsiteX5" fmla="*/ 666779 w 666778"/>
                <a:gd name="connsiteY5" fmla="*/ 266652 h 266652"/>
                <a:gd name="connsiteX6" fmla="*/ 666779 w 666778"/>
                <a:gd name="connsiteY6" fmla="*/ 247602 h 266652"/>
                <a:gd name="connsiteX7" fmla="*/ 666779 w 666778"/>
                <a:gd name="connsiteY7" fmla="*/ 0 h 266652"/>
                <a:gd name="connsiteX8" fmla="*/ 647729 w 666778"/>
                <a:gd name="connsiteY8" fmla="*/ 0 h 266652"/>
                <a:gd name="connsiteX9" fmla="*/ 647729 w 666778"/>
                <a:gd name="connsiteY9" fmla="*/ 247602 h 266652"/>
                <a:gd name="connsiteX10" fmla="*/ 19050 w 666778"/>
                <a:gd name="connsiteY10" fmla="*/ 247602 h 266652"/>
                <a:gd name="connsiteX11" fmla="*/ 19050 w 666778"/>
                <a:gd name="connsiteY11" fmla="*/ 104775 h 266652"/>
                <a:gd name="connsiteX12" fmla="*/ 0 w 666778"/>
                <a:gd name="connsiteY12" fmla="*/ 104775 h 26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78" h="266652">
                  <a:moveTo>
                    <a:pt x="0" y="104775"/>
                  </a:moveTo>
                  <a:lnTo>
                    <a:pt x="0" y="247602"/>
                  </a:lnTo>
                  <a:lnTo>
                    <a:pt x="0" y="266652"/>
                  </a:lnTo>
                  <a:lnTo>
                    <a:pt x="19050" y="266652"/>
                  </a:lnTo>
                  <a:lnTo>
                    <a:pt x="647729" y="266652"/>
                  </a:lnTo>
                  <a:lnTo>
                    <a:pt x="666779" y="266652"/>
                  </a:lnTo>
                  <a:lnTo>
                    <a:pt x="666779" y="247602"/>
                  </a:lnTo>
                  <a:lnTo>
                    <a:pt x="666779" y="0"/>
                  </a:lnTo>
                  <a:lnTo>
                    <a:pt x="647729" y="0"/>
                  </a:lnTo>
                  <a:lnTo>
                    <a:pt x="647729" y="247602"/>
                  </a:lnTo>
                  <a:lnTo>
                    <a:pt x="19050" y="247602"/>
                  </a:lnTo>
                  <a:lnTo>
                    <a:pt x="19050" y="104775"/>
                  </a:lnTo>
                  <a:lnTo>
                    <a:pt x="0" y="1047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87538A-9A2F-AF1C-91F3-79DC02E57FBB}"/>
                </a:ext>
              </a:extLst>
            </p:cNvPr>
            <p:cNvSpPr/>
            <p:nvPr/>
          </p:nvSpPr>
          <p:spPr>
            <a:xfrm>
              <a:off x="5715000" y="3114503"/>
              <a:ext cx="542925" cy="66846"/>
            </a:xfrm>
            <a:custGeom>
              <a:avLst/>
              <a:gdLst>
                <a:gd name="connsiteX0" fmla="*/ 19050 w 542925"/>
                <a:gd name="connsiteY0" fmla="*/ 38100 h 66846"/>
                <a:gd name="connsiteX1" fmla="*/ 38100 w 542925"/>
                <a:gd name="connsiteY1" fmla="*/ 19050 h 66846"/>
                <a:gd name="connsiteX2" fmla="*/ 542925 w 542925"/>
                <a:gd name="connsiteY2" fmla="*/ 19050 h 66846"/>
                <a:gd name="connsiteX3" fmla="*/ 542925 w 542925"/>
                <a:gd name="connsiteY3" fmla="*/ 0 h 66846"/>
                <a:gd name="connsiteX4" fmla="*/ 38100 w 542925"/>
                <a:gd name="connsiteY4" fmla="*/ 0 h 66846"/>
                <a:gd name="connsiteX5" fmla="*/ 0 w 542925"/>
                <a:gd name="connsiteY5" fmla="*/ 38100 h 66846"/>
                <a:gd name="connsiteX6" fmla="*/ 0 w 542925"/>
                <a:gd name="connsiteY6" fmla="*/ 66846 h 66846"/>
                <a:gd name="connsiteX7" fmla="*/ 19050 w 542925"/>
                <a:gd name="connsiteY7" fmla="*/ 66846 h 6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925" h="66846">
                  <a:moveTo>
                    <a:pt x="19050" y="38100"/>
                  </a:moveTo>
                  <a:cubicBezTo>
                    <a:pt x="19050" y="27579"/>
                    <a:pt x="27579" y="19050"/>
                    <a:pt x="38100" y="19050"/>
                  </a:cubicBezTo>
                  <a:lnTo>
                    <a:pt x="542925" y="19050"/>
                  </a:lnTo>
                  <a:lnTo>
                    <a:pt x="542925" y="0"/>
                  </a:lnTo>
                  <a:lnTo>
                    <a:pt x="38100" y="0"/>
                  </a:lnTo>
                  <a:cubicBezTo>
                    <a:pt x="17084" y="63"/>
                    <a:pt x="63" y="17084"/>
                    <a:pt x="0" y="38100"/>
                  </a:cubicBezTo>
                  <a:lnTo>
                    <a:pt x="0" y="66846"/>
                  </a:lnTo>
                  <a:lnTo>
                    <a:pt x="19050" y="668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1D799E3-97C7-9D92-B6FB-5280436974D4}"/>
                </a:ext>
              </a:extLst>
            </p:cNvPr>
            <p:cNvSpPr/>
            <p:nvPr/>
          </p:nvSpPr>
          <p:spPr>
            <a:xfrm>
              <a:off x="6334125" y="3114503"/>
              <a:ext cx="142875" cy="143046"/>
            </a:xfrm>
            <a:custGeom>
              <a:avLst/>
              <a:gdLst>
                <a:gd name="connsiteX0" fmla="*/ 123825 w 142875"/>
                <a:gd name="connsiteY0" fmla="*/ 38100 h 143046"/>
                <a:gd name="connsiteX1" fmla="*/ 123825 w 142875"/>
                <a:gd name="connsiteY1" fmla="*/ 143046 h 143046"/>
                <a:gd name="connsiteX2" fmla="*/ 142875 w 142875"/>
                <a:gd name="connsiteY2" fmla="*/ 143046 h 143046"/>
                <a:gd name="connsiteX3" fmla="*/ 142875 w 142875"/>
                <a:gd name="connsiteY3" fmla="*/ 38100 h 143046"/>
                <a:gd name="connsiteX4" fmla="*/ 104775 w 142875"/>
                <a:gd name="connsiteY4" fmla="*/ 0 h 143046"/>
                <a:gd name="connsiteX5" fmla="*/ 0 w 142875"/>
                <a:gd name="connsiteY5" fmla="*/ 0 h 143046"/>
                <a:gd name="connsiteX6" fmla="*/ 0 w 142875"/>
                <a:gd name="connsiteY6" fmla="*/ 19050 h 143046"/>
                <a:gd name="connsiteX7" fmla="*/ 104775 w 142875"/>
                <a:gd name="connsiteY7" fmla="*/ 19050 h 143046"/>
                <a:gd name="connsiteX8" fmla="*/ 123825 w 142875"/>
                <a:gd name="connsiteY8" fmla="*/ 38100 h 14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43046">
                  <a:moveTo>
                    <a:pt x="123825" y="38100"/>
                  </a:moveTo>
                  <a:lnTo>
                    <a:pt x="123825" y="143046"/>
                  </a:lnTo>
                  <a:lnTo>
                    <a:pt x="142875" y="143046"/>
                  </a:lnTo>
                  <a:lnTo>
                    <a:pt x="142875" y="38100"/>
                  </a:lnTo>
                  <a:cubicBezTo>
                    <a:pt x="142812" y="17084"/>
                    <a:pt x="125791" y="63"/>
                    <a:pt x="104775" y="0"/>
                  </a:cubicBezTo>
                  <a:lnTo>
                    <a:pt x="0" y="0"/>
                  </a:lnTo>
                  <a:lnTo>
                    <a:pt x="0" y="19050"/>
                  </a:lnTo>
                  <a:lnTo>
                    <a:pt x="104775" y="19050"/>
                  </a:lnTo>
                  <a:cubicBezTo>
                    <a:pt x="115296" y="19050"/>
                    <a:pt x="123825" y="27579"/>
                    <a:pt x="123825" y="38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76CC4A-63D3-4E43-1912-467E4D8EC6AC}"/>
                </a:ext>
              </a:extLst>
            </p:cNvPr>
            <p:cNvSpPr/>
            <p:nvPr/>
          </p:nvSpPr>
          <p:spPr>
            <a:xfrm>
              <a:off x="5715000" y="3333750"/>
              <a:ext cx="762000" cy="428625"/>
            </a:xfrm>
            <a:custGeom>
              <a:avLst/>
              <a:gdLst>
                <a:gd name="connsiteX0" fmla="*/ 742950 w 762000"/>
                <a:gd name="connsiteY0" fmla="*/ 276225 h 428625"/>
                <a:gd name="connsiteX1" fmla="*/ 723900 w 762000"/>
                <a:gd name="connsiteY1" fmla="*/ 295275 h 428625"/>
                <a:gd name="connsiteX2" fmla="*/ 38100 w 762000"/>
                <a:gd name="connsiteY2" fmla="*/ 295275 h 428625"/>
                <a:gd name="connsiteX3" fmla="*/ 19050 w 762000"/>
                <a:gd name="connsiteY3" fmla="*/ 276225 h 428625"/>
                <a:gd name="connsiteX4" fmla="*/ 19050 w 762000"/>
                <a:gd name="connsiteY4" fmla="*/ 104775 h 428625"/>
                <a:gd name="connsiteX5" fmla="*/ 0 w 762000"/>
                <a:gd name="connsiteY5" fmla="*/ 104775 h 428625"/>
                <a:gd name="connsiteX6" fmla="*/ 0 w 762000"/>
                <a:gd name="connsiteY6" fmla="*/ 276225 h 428625"/>
                <a:gd name="connsiteX7" fmla="*/ 38100 w 762000"/>
                <a:gd name="connsiteY7" fmla="*/ 314325 h 428625"/>
                <a:gd name="connsiteX8" fmla="*/ 314325 w 762000"/>
                <a:gd name="connsiteY8" fmla="*/ 314325 h 428625"/>
                <a:gd name="connsiteX9" fmla="*/ 314325 w 762000"/>
                <a:gd name="connsiteY9" fmla="*/ 409575 h 428625"/>
                <a:gd name="connsiteX10" fmla="*/ 209550 w 762000"/>
                <a:gd name="connsiteY10" fmla="*/ 409575 h 428625"/>
                <a:gd name="connsiteX11" fmla="*/ 209550 w 762000"/>
                <a:gd name="connsiteY11" fmla="*/ 428625 h 428625"/>
                <a:gd name="connsiteX12" fmla="*/ 552450 w 762000"/>
                <a:gd name="connsiteY12" fmla="*/ 428625 h 428625"/>
                <a:gd name="connsiteX13" fmla="*/ 552450 w 762000"/>
                <a:gd name="connsiteY13" fmla="*/ 409575 h 428625"/>
                <a:gd name="connsiteX14" fmla="*/ 447675 w 762000"/>
                <a:gd name="connsiteY14" fmla="*/ 409575 h 428625"/>
                <a:gd name="connsiteX15" fmla="*/ 447675 w 762000"/>
                <a:gd name="connsiteY15" fmla="*/ 314325 h 428625"/>
                <a:gd name="connsiteX16" fmla="*/ 723900 w 762000"/>
                <a:gd name="connsiteY16" fmla="*/ 314325 h 428625"/>
                <a:gd name="connsiteX17" fmla="*/ 762000 w 762000"/>
                <a:gd name="connsiteY17" fmla="*/ 276225 h 428625"/>
                <a:gd name="connsiteX18" fmla="*/ 762000 w 762000"/>
                <a:gd name="connsiteY18" fmla="*/ 0 h 428625"/>
                <a:gd name="connsiteX19" fmla="*/ 742950 w 762000"/>
                <a:gd name="connsiteY19" fmla="*/ 0 h 428625"/>
                <a:gd name="connsiteX20" fmla="*/ 428625 w 762000"/>
                <a:gd name="connsiteY20" fmla="*/ 409575 h 428625"/>
                <a:gd name="connsiteX21" fmla="*/ 333375 w 762000"/>
                <a:gd name="connsiteY21" fmla="*/ 409575 h 428625"/>
                <a:gd name="connsiteX22" fmla="*/ 333375 w 762000"/>
                <a:gd name="connsiteY22" fmla="*/ 314325 h 428625"/>
                <a:gd name="connsiteX23" fmla="*/ 428625 w 762000"/>
                <a:gd name="connsiteY23" fmla="*/ 3143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2000" h="428625">
                  <a:moveTo>
                    <a:pt x="742950" y="276225"/>
                  </a:moveTo>
                  <a:cubicBezTo>
                    <a:pt x="742950" y="286746"/>
                    <a:pt x="734421" y="295275"/>
                    <a:pt x="723900" y="295275"/>
                  </a:cubicBezTo>
                  <a:lnTo>
                    <a:pt x="38100" y="295275"/>
                  </a:lnTo>
                  <a:cubicBezTo>
                    <a:pt x="27579" y="295275"/>
                    <a:pt x="19050" y="286746"/>
                    <a:pt x="19050" y="276225"/>
                  </a:cubicBezTo>
                  <a:lnTo>
                    <a:pt x="19050" y="104775"/>
                  </a:lnTo>
                  <a:lnTo>
                    <a:pt x="0" y="104775"/>
                  </a:lnTo>
                  <a:lnTo>
                    <a:pt x="0" y="276225"/>
                  </a:lnTo>
                  <a:cubicBezTo>
                    <a:pt x="68" y="297239"/>
                    <a:pt x="17086" y="314257"/>
                    <a:pt x="38100" y="314325"/>
                  </a:cubicBezTo>
                  <a:lnTo>
                    <a:pt x="314325" y="314325"/>
                  </a:lnTo>
                  <a:lnTo>
                    <a:pt x="314325" y="409575"/>
                  </a:lnTo>
                  <a:lnTo>
                    <a:pt x="209550" y="409575"/>
                  </a:lnTo>
                  <a:lnTo>
                    <a:pt x="209550" y="428625"/>
                  </a:lnTo>
                  <a:lnTo>
                    <a:pt x="552450" y="428625"/>
                  </a:lnTo>
                  <a:lnTo>
                    <a:pt x="552450" y="409575"/>
                  </a:lnTo>
                  <a:lnTo>
                    <a:pt x="447675" y="409575"/>
                  </a:lnTo>
                  <a:lnTo>
                    <a:pt x="447675" y="314325"/>
                  </a:lnTo>
                  <a:lnTo>
                    <a:pt x="723900" y="314325"/>
                  </a:lnTo>
                  <a:cubicBezTo>
                    <a:pt x="744914" y="314257"/>
                    <a:pt x="761932" y="297239"/>
                    <a:pt x="762000" y="276225"/>
                  </a:cubicBezTo>
                  <a:lnTo>
                    <a:pt x="762000" y="0"/>
                  </a:lnTo>
                  <a:lnTo>
                    <a:pt x="742950" y="0"/>
                  </a:lnTo>
                  <a:close/>
                  <a:moveTo>
                    <a:pt x="428625" y="409575"/>
                  </a:moveTo>
                  <a:lnTo>
                    <a:pt x="333375" y="409575"/>
                  </a:lnTo>
                  <a:lnTo>
                    <a:pt x="333375" y="314325"/>
                  </a:lnTo>
                  <a:lnTo>
                    <a:pt x="428625" y="3143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27BC38B-6D2A-1F01-3F9C-A346E3C69CB5}"/>
                </a:ext>
              </a:extLst>
            </p:cNvPr>
            <p:cNvSpPr/>
            <p:nvPr/>
          </p:nvSpPr>
          <p:spPr>
            <a:xfrm>
              <a:off x="5657850" y="3209925"/>
              <a:ext cx="247650" cy="200025"/>
            </a:xfrm>
            <a:custGeom>
              <a:avLst/>
              <a:gdLst>
                <a:gd name="connsiteX0" fmla="*/ 247650 w 247650"/>
                <a:gd name="connsiteY0" fmla="*/ 0 h 200025"/>
                <a:gd name="connsiteX1" fmla="*/ 0 w 247650"/>
                <a:gd name="connsiteY1" fmla="*/ 0 h 200025"/>
                <a:gd name="connsiteX2" fmla="*/ 0 w 247650"/>
                <a:gd name="connsiteY2" fmla="*/ 200025 h 200025"/>
                <a:gd name="connsiteX3" fmla="*/ 247650 w 247650"/>
                <a:gd name="connsiteY3" fmla="*/ 200025 h 200025"/>
                <a:gd name="connsiteX4" fmla="*/ 228600 w 247650"/>
                <a:gd name="connsiteY4" fmla="*/ 180975 h 200025"/>
                <a:gd name="connsiteX5" fmla="*/ 19050 w 247650"/>
                <a:gd name="connsiteY5" fmla="*/ 180975 h 200025"/>
                <a:gd name="connsiteX6" fmla="*/ 19050 w 247650"/>
                <a:gd name="connsiteY6" fmla="*/ 19050 h 200025"/>
                <a:gd name="connsiteX7" fmla="*/ 228600 w 247650"/>
                <a:gd name="connsiteY7" fmla="*/ 1905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200025">
                  <a:moveTo>
                    <a:pt x="247650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247650" y="200025"/>
                  </a:lnTo>
                  <a:close/>
                  <a:moveTo>
                    <a:pt x="228600" y="180975"/>
                  </a:moveTo>
                  <a:lnTo>
                    <a:pt x="19050" y="180975"/>
                  </a:lnTo>
                  <a:lnTo>
                    <a:pt x="19050" y="19050"/>
                  </a:lnTo>
                  <a:lnTo>
                    <a:pt x="22860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D70442-58E2-533D-C3FA-412FED01A42A}"/>
                </a:ext>
              </a:extLst>
            </p:cNvPr>
            <p:cNvSpPr/>
            <p:nvPr/>
          </p:nvSpPr>
          <p:spPr>
            <a:xfrm>
              <a:off x="5724525" y="3267075"/>
              <a:ext cx="114300" cy="19050"/>
            </a:xfrm>
            <a:custGeom>
              <a:avLst/>
              <a:gdLst>
                <a:gd name="connsiteX0" fmla="*/ 0 w 114300"/>
                <a:gd name="connsiteY0" fmla="*/ 0 h 19050"/>
                <a:gd name="connsiteX1" fmla="*/ 114300 w 114300"/>
                <a:gd name="connsiteY1" fmla="*/ 0 h 19050"/>
                <a:gd name="connsiteX2" fmla="*/ 114300 w 114300"/>
                <a:gd name="connsiteY2" fmla="*/ 19050 h 19050"/>
                <a:gd name="connsiteX3" fmla="*/ 0 w 1143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9050">
                  <a:moveTo>
                    <a:pt x="0" y="0"/>
                  </a:moveTo>
                  <a:lnTo>
                    <a:pt x="114300" y="0"/>
                  </a:lnTo>
                  <a:lnTo>
                    <a:pt x="1143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151AFA8-F2AF-EAFE-E036-1DE43FB35574}"/>
                </a:ext>
              </a:extLst>
            </p:cNvPr>
            <p:cNvSpPr/>
            <p:nvPr/>
          </p:nvSpPr>
          <p:spPr>
            <a:xfrm>
              <a:off x="5724525" y="3324225"/>
              <a:ext cx="76200" cy="19050"/>
            </a:xfrm>
            <a:custGeom>
              <a:avLst/>
              <a:gdLst>
                <a:gd name="connsiteX0" fmla="*/ 0 w 76200"/>
                <a:gd name="connsiteY0" fmla="*/ 0 h 19050"/>
                <a:gd name="connsiteX1" fmla="*/ 76200 w 76200"/>
                <a:gd name="connsiteY1" fmla="*/ 0 h 19050"/>
                <a:gd name="connsiteX2" fmla="*/ 76200 w 76200"/>
                <a:gd name="connsiteY2" fmla="*/ 19050 h 19050"/>
                <a:gd name="connsiteX3" fmla="*/ 0 w 762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0" y="0"/>
                  </a:moveTo>
                  <a:lnTo>
                    <a:pt x="76200" y="0"/>
                  </a:lnTo>
                  <a:lnTo>
                    <a:pt x="762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65B739-10DB-9E5E-5EBD-9D0EF22BE07A}"/>
                </a:ext>
              </a:extLst>
            </p:cNvPr>
            <p:cNvSpPr/>
            <p:nvPr/>
          </p:nvSpPr>
          <p:spPr>
            <a:xfrm>
              <a:off x="5962650" y="324802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266700 w 266700"/>
                <a:gd name="connsiteY1" fmla="*/ 133350 h 266700"/>
                <a:gd name="connsiteX2" fmla="*/ 133350 w 266700"/>
                <a:gd name="connsiteY2" fmla="*/ 0 h 266700"/>
                <a:gd name="connsiteX3" fmla="*/ 0 w 266700"/>
                <a:gd name="connsiteY3" fmla="*/ 133350 h 266700"/>
                <a:gd name="connsiteX4" fmla="*/ 133350 w 266700"/>
                <a:gd name="connsiteY4" fmla="*/ 266700 h 266700"/>
                <a:gd name="connsiteX5" fmla="*/ 66799 w 266700"/>
                <a:gd name="connsiteY5" fmla="*/ 226095 h 266700"/>
                <a:gd name="connsiteX6" fmla="*/ 135868 w 266700"/>
                <a:gd name="connsiteY6" fmla="*/ 162062 h 266700"/>
                <a:gd name="connsiteX7" fmla="*/ 199901 w 266700"/>
                <a:gd name="connsiteY7" fmla="*/ 226095 h 266700"/>
                <a:gd name="connsiteX8" fmla="*/ 66799 w 266700"/>
                <a:gd name="connsiteY8" fmla="*/ 226095 h 266700"/>
                <a:gd name="connsiteX9" fmla="*/ 104775 w 266700"/>
                <a:gd name="connsiteY9" fmla="*/ 114300 h 266700"/>
                <a:gd name="connsiteX10" fmla="*/ 133350 w 266700"/>
                <a:gd name="connsiteY10" fmla="*/ 85725 h 266700"/>
                <a:gd name="connsiteX11" fmla="*/ 161925 w 266700"/>
                <a:gd name="connsiteY11" fmla="*/ 114300 h 266700"/>
                <a:gd name="connsiteX12" fmla="*/ 133350 w 266700"/>
                <a:gd name="connsiteY12" fmla="*/ 142875 h 266700"/>
                <a:gd name="connsiteX13" fmla="*/ 104775 w 266700"/>
                <a:gd name="connsiteY13" fmla="*/ 114300 h 266700"/>
                <a:gd name="connsiteX14" fmla="*/ 133350 w 266700"/>
                <a:gd name="connsiteY14" fmla="*/ 19050 h 266700"/>
                <a:gd name="connsiteX15" fmla="*/ 247636 w 266700"/>
                <a:gd name="connsiteY15" fmla="*/ 132982 h 266700"/>
                <a:gd name="connsiteX16" fmla="*/ 217170 w 266700"/>
                <a:gd name="connsiteY16" fmla="*/ 210779 h 266700"/>
                <a:gd name="connsiteX17" fmla="*/ 165497 w 266700"/>
                <a:gd name="connsiteY17" fmla="*/ 149190 h 266700"/>
                <a:gd name="connsiteX18" fmla="*/ 168452 w 266700"/>
                <a:gd name="connsiteY18" fmla="*/ 81903 h 266700"/>
                <a:gd name="connsiteX19" fmla="*/ 101165 w 266700"/>
                <a:gd name="connsiteY19" fmla="*/ 78948 h 266700"/>
                <a:gd name="connsiteX20" fmla="*/ 98209 w 266700"/>
                <a:gd name="connsiteY20" fmla="*/ 146234 h 266700"/>
                <a:gd name="connsiteX21" fmla="*/ 101165 w 266700"/>
                <a:gd name="connsiteY21" fmla="*/ 149190 h 266700"/>
                <a:gd name="connsiteX22" fmla="*/ 49530 w 266700"/>
                <a:gd name="connsiteY22" fmla="*/ 210779 h 266700"/>
                <a:gd name="connsiteX23" fmla="*/ 55554 w 266700"/>
                <a:gd name="connsiteY23" fmla="*/ 49516 h 266700"/>
                <a:gd name="connsiteX24" fmla="*/ 133350 w 266700"/>
                <a:gd name="connsiteY24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206997" y="266700"/>
                    <a:pt x="266700" y="206997"/>
                    <a:pt x="266700" y="133350"/>
                  </a:cubicBezTo>
                  <a:cubicBezTo>
                    <a:pt x="266700" y="59703"/>
                    <a:pt x="206997" y="0"/>
                    <a:pt x="133350" y="0"/>
                  </a:cubicBezTo>
                  <a:cubicBezTo>
                    <a:pt x="59703" y="0"/>
                    <a:pt x="0" y="59703"/>
                    <a:pt x="0" y="133350"/>
                  </a:cubicBezTo>
                  <a:cubicBezTo>
                    <a:pt x="79" y="206965"/>
                    <a:pt x="59735" y="266621"/>
                    <a:pt x="133350" y="266700"/>
                  </a:cubicBezTo>
                  <a:close/>
                  <a:moveTo>
                    <a:pt x="66799" y="226095"/>
                  </a:moveTo>
                  <a:cubicBezTo>
                    <a:pt x="68189" y="189340"/>
                    <a:pt x="99113" y="160672"/>
                    <a:pt x="135868" y="162062"/>
                  </a:cubicBezTo>
                  <a:cubicBezTo>
                    <a:pt x="170673" y="163379"/>
                    <a:pt x="198584" y="191291"/>
                    <a:pt x="199901" y="226095"/>
                  </a:cubicBezTo>
                  <a:cubicBezTo>
                    <a:pt x="160188" y="254834"/>
                    <a:pt x="106512" y="254834"/>
                    <a:pt x="66799" y="226095"/>
                  </a:cubicBezTo>
                  <a:close/>
                  <a:moveTo>
                    <a:pt x="104775" y="114300"/>
                  </a:moveTo>
                  <a:cubicBezTo>
                    <a:pt x="104775" y="98518"/>
                    <a:pt x="117568" y="85725"/>
                    <a:pt x="133350" y="85725"/>
                  </a:cubicBezTo>
                  <a:cubicBezTo>
                    <a:pt x="149132" y="85725"/>
                    <a:pt x="161925" y="98518"/>
                    <a:pt x="161925" y="114300"/>
                  </a:cubicBezTo>
                  <a:cubicBezTo>
                    <a:pt x="161925" y="130082"/>
                    <a:pt x="149132" y="142875"/>
                    <a:pt x="133350" y="142875"/>
                  </a:cubicBezTo>
                  <a:cubicBezTo>
                    <a:pt x="117568" y="142875"/>
                    <a:pt x="104775" y="130082"/>
                    <a:pt x="104775" y="114300"/>
                  </a:cubicBezTo>
                  <a:close/>
                  <a:moveTo>
                    <a:pt x="133350" y="19050"/>
                  </a:moveTo>
                  <a:cubicBezTo>
                    <a:pt x="196371" y="18953"/>
                    <a:pt x="247539" y="69962"/>
                    <a:pt x="247636" y="132982"/>
                  </a:cubicBezTo>
                  <a:cubicBezTo>
                    <a:pt x="247680" y="161834"/>
                    <a:pt x="236795" y="189630"/>
                    <a:pt x="217170" y="210779"/>
                  </a:cubicBezTo>
                  <a:cubicBezTo>
                    <a:pt x="211190" y="182968"/>
                    <a:pt x="191846" y="159911"/>
                    <a:pt x="165497" y="149190"/>
                  </a:cubicBezTo>
                  <a:cubicBezTo>
                    <a:pt x="184894" y="131425"/>
                    <a:pt x="186217" y="101300"/>
                    <a:pt x="168452" y="81903"/>
                  </a:cubicBezTo>
                  <a:cubicBezTo>
                    <a:pt x="150687" y="62506"/>
                    <a:pt x="120562" y="61183"/>
                    <a:pt x="101165" y="78948"/>
                  </a:cubicBezTo>
                  <a:cubicBezTo>
                    <a:pt x="81768" y="96712"/>
                    <a:pt x="80445" y="126838"/>
                    <a:pt x="98209" y="146234"/>
                  </a:cubicBezTo>
                  <a:cubicBezTo>
                    <a:pt x="99151" y="147263"/>
                    <a:pt x="100137" y="148249"/>
                    <a:pt x="101165" y="149190"/>
                  </a:cubicBezTo>
                  <a:cubicBezTo>
                    <a:pt x="74830" y="159921"/>
                    <a:pt x="55502" y="182975"/>
                    <a:pt x="49530" y="210779"/>
                  </a:cubicBezTo>
                  <a:cubicBezTo>
                    <a:pt x="6662" y="164583"/>
                    <a:pt x="9359" y="92384"/>
                    <a:pt x="55554" y="49516"/>
                  </a:cubicBezTo>
                  <a:cubicBezTo>
                    <a:pt x="76702" y="29891"/>
                    <a:pt x="104499" y="19005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B884DA6-D0AE-38BF-E9F7-06CFEA1D9843}"/>
                </a:ext>
              </a:extLst>
            </p:cNvPr>
            <p:cNvSpPr/>
            <p:nvPr/>
          </p:nvSpPr>
          <p:spPr>
            <a:xfrm>
              <a:off x="6258687" y="3429000"/>
              <a:ext cx="104012" cy="104775"/>
            </a:xfrm>
            <a:custGeom>
              <a:avLst/>
              <a:gdLst>
                <a:gd name="connsiteX0" fmla="*/ 101613 w 104012"/>
                <a:gd name="connsiteY0" fmla="*/ 34366 h 104775"/>
                <a:gd name="connsiteX1" fmla="*/ 99212 w 104012"/>
                <a:gd name="connsiteY1" fmla="*/ 31966 h 104775"/>
                <a:gd name="connsiteX2" fmla="*/ 4000 w 104012"/>
                <a:gd name="connsiteY2" fmla="*/ 0 h 104775"/>
                <a:gd name="connsiteX3" fmla="*/ 3200 w 104012"/>
                <a:gd name="connsiteY3" fmla="*/ 0 h 104775"/>
                <a:gd name="connsiteX4" fmla="*/ 0 w 104012"/>
                <a:gd name="connsiteY4" fmla="*/ 3200 h 104775"/>
                <a:gd name="connsiteX5" fmla="*/ 0 w 104012"/>
                <a:gd name="connsiteY5" fmla="*/ 4000 h 104775"/>
                <a:gd name="connsiteX6" fmla="*/ 31213 w 104012"/>
                <a:gd name="connsiteY6" fmla="*/ 100013 h 104775"/>
                <a:gd name="connsiteX7" fmla="*/ 35214 w 104012"/>
                <a:gd name="connsiteY7" fmla="*/ 102413 h 104775"/>
                <a:gd name="connsiteX8" fmla="*/ 37614 w 104012"/>
                <a:gd name="connsiteY8" fmla="*/ 100013 h 104775"/>
                <a:gd name="connsiteX9" fmla="*/ 49568 w 104012"/>
                <a:gd name="connsiteY9" fmla="*/ 67342 h 104775"/>
                <a:gd name="connsiteX10" fmla="*/ 49701 w 104012"/>
                <a:gd name="connsiteY10" fmla="*/ 67323 h 104775"/>
                <a:gd name="connsiteX11" fmla="*/ 49721 w 104012"/>
                <a:gd name="connsiteY11" fmla="*/ 67342 h 104775"/>
                <a:gd name="connsiteX12" fmla="*/ 87211 w 104012"/>
                <a:gd name="connsiteY12" fmla="*/ 104775 h 104775"/>
                <a:gd name="connsiteX13" fmla="*/ 104013 w 104012"/>
                <a:gd name="connsiteY13" fmla="*/ 87973 h 104775"/>
                <a:gd name="connsiteX14" fmla="*/ 66523 w 104012"/>
                <a:gd name="connsiteY14" fmla="*/ 50482 h 104775"/>
                <a:gd name="connsiteX15" fmla="*/ 66508 w 104012"/>
                <a:gd name="connsiteY15" fmla="*/ 50335 h 104775"/>
                <a:gd name="connsiteX16" fmla="*/ 66523 w 104012"/>
                <a:gd name="connsiteY16" fmla="*/ 50321 h 104775"/>
                <a:gd name="connsiteX17" fmla="*/ 99250 w 104012"/>
                <a:gd name="connsiteY17" fmla="*/ 38367 h 104775"/>
                <a:gd name="connsiteX18" fmla="*/ 101613 w 104012"/>
                <a:gd name="connsiteY18" fmla="*/ 3436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012" h="104775">
                  <a:moveTo>
                    <a:pt x="101613" y="34366"/>
                  </a:moveTo>
                  <a:cubicBezTo>
                    <a:pt x="101613" y="33566"/>
                    <a:pt x="100813" y="32766"/>
                    <a:pt x="99212" y="31966"/>
                  </a:cubicBezTo>
                  <a:lnTo>
                    <a:pt x="4000" y="0"/>
                  </a:lnTo>
                  <a:lnTo>
                    <a:pt x="3200" y="0"/>
                  </a:lnTo>
                  <a:cubicBezTo>
                    <a:pt x="1483" y="115"/>
                    <a:pt x="115" y="1483"/>
                    <a:pt x="0" y="3200"/>
                  </a:cubicBezTo>
                  <a:lnTo>
                    <a:pt x="0" y="4000"/>
                  </a:lnTo>
                  <a:lnTo>
                    <a:pt x="31213" y="100013"/>
                  </a:lnTo>
                  <a:cubicBezTo>
                    <a:pt x="31978" y="101512"/>
                    <a:pt x="33531" y="102443"/>
                    <a:pt x="35214" y="102413"/>
                  </a:cubicBezTo>
                  <a:cubicBezTo>
                    <a:pt x="36014" y="102413"/>
                    <a:pt x="36814" y="101613"/>
                    <a:pt x="37614" y="100013"/>
                  </a:cubicBezTo>
                  <a:lnTo>
                    <a:pt x="49568" y="67342"/>
                  </a:lnTo>
                  <a:cubicBezTo>
                    <a:pt x="49600" y="67300"/>
                    <a:pt x="49660" y="67291"/>
                    <a:pt x="49701" y="67323"/>
                  </a:cubicBezTo>
                  <a:cubicBezTo>
                    <a:pt x="49709" y="67328"/>
                    <a:pt x="49715" y="67334"/>
                    <a:pt x="49721" y="67342"/>
                  </a:cubicBezTo>
                  <a:lnTo>
                    <a:pt x="87211" y="104775"/>
                  </a:lnTo>
                  <a:lnTo>
                    <a:pt x="104013" y="87973"/>
                  </a:lnTo>
                  <a:lnTo>
                    <a:pt x="66523" y="50482"/>
                  </a:lnTo>
                  <a:cubicBezTo>
                    <a:pt x="66478" y="50445"/>
                    <a:pt x="66471" y="50380"/>
                    <a:pt x="66508" y="50335"/>
                  </a:cubicBezTo>
                  <a:cubicBezTo>
                    <a:pt x="66512" y="50330"/>
                    <a:pt x="66517" y="50325"/>
                    <a:pt x="66523" y="50321"/>
                  </a:cubicBezTo>
                  <a:lnTo>
                    <a:pt x="99250" y="38367"/>
                  </a:lnTo>
                  <a:cubicBezTo>
                    <a:pt x="100735" y="37591"/>
                    <a:pt x="101651" y="36041"/>
                    <a:pt x="101613" y="34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829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57157932-311D-CA7F-AFDE-044F3C66F9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r="1266"/>
          <a:stretch/>
        </p:blipFill>
        <p:spPr>
          <a:xfrm>
            <a:off x="115806" y="2449523"/>
            <a:ext cx="5936385" cy="4300572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4B547E6-B3A5-4B8D-A438-0767E648B1D1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28779C-A32B-4AC5-9D9A-DDD9138D7D2B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0EDF9F-6F9F-412F-AA05-3BA08AD5FF1B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9CEFC5-34C0-EF9F-1D18-A29DEC7DF025}"/>
              </a:ext>
            </a:extLst>
          </p:cNvPr>
          <p:cNvGrpSpPr/>
          <p:nvPr/>
        </p:nvGrpSpPr>
        <p:grpSpPr>
          <a:xfrm>
            <a:off x="8151592" y="1197861"/>
            <a:ext cx="2649654" cy="707886"/>
            <a:chOff x="6414948" y="2641209"/>
            <a:chExt cx="2649654" cy="7078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E8AC07-44FE-4D0B-ABAA-EF1044ED234D}"/>
                </a:ext>
              </a:extLst>
            </p:cNvPr>
            <p:cNvSpPr txBox="1"/>
            <p:nvPr/>
          </p:nvSpPr>
          <p:spPr>
            <a:xfrm>
              <a:off x="6414948" y="2641209"/>
              <a:ext cx="2649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Property </a:t>
              </a:r>
            </a:p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Details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8C9C80-3F55-433F-B243-B437D6B3085F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88" y="3290824"/>
              <a:ext cx="19996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!!testt">
            <a:extLst>
              <a:ext uri="{FF2B5EF4-FFF2-40B4-BE49-F238E27FC236}">
                <a16:creationId xmlns:a16="http://schemas.microsoft.com/office/drawing/2014/main" id="{0AA7FBA9-49B7-C8DE-65A7-3FB8CB67DBAE}"/>
              </a:ext>
            </a:extLst>
          </p:cNvPr>
          <p:cNvGrpSpPr/>
          <p:nvPr/>
        </p:nvGrpSpPr>
        <p:grpSpPr>
          <a:xfrm>
            <a:off x="8151591" y="2584154"/>
            <a:ext cx="2252540" cy="707886"/>
            <a:chOff x="9089887" y="2653438"/>
            <a:chExt cx="225254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45E28F-3572-49DF-A896-8D1C779523C7}"/>
                </a:ext>
              </a:extLst>
            </p:cNvPr>
            <p:cNvSpPr txBox="1"/>
            <p:nvPr/>
          </p:nvSpPr>
          <p:spPr>
            <a:xfrm>
              <a:off x="9089887" y="2653438"/>
              <a:ext cx="22525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Bills Management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DC81A11-DA26-4D67-9FE9-220A16452181}"/>
                </a:ext>
              </a:extLst>
            </p:cNvPr>
            <p:cNvCxnSpPr>
              <a:cxnSpLocks/>
            </p:cNvCxnSpPr>
            <p:nvPr/>
          </p:nvCxnSpPr>
          <p:spPr>
            <a:xfrm>
              <a:off x="9181328" y="3290824"/>
              <a:ext cx="20359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4EC166-29CF-D112-72E7-324917939CB0}"/>
              </a:ext>
            </a:extLst>
          </p:cNvPr>
          <p:cNvGrpSpPr/>
          <p:nvPr/>
        </p:nvGrpSpPr>
        <p:grpSpPr>
          <a:xfrm>
            <a:off x="8151592" y="4141935"/>
            <a:ext cx="2091046" cy="400110"/>
            <a:chOff x="6414948" y="4784689"/>
            <a:chExt cx="2091046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F31E6B-EAAE-43F9-9D58-0F77A29DD50F}"/>
                </a:ext>
              </a:extLst>
            </p:cNvPr>
            <p:cNvSpPr txBox="1"/>
            <p:nvPr/>
          </p:nvSpPr>
          <p:spPr>
            <a:xfrm>
              <a:off x="6414948" y="4784689"/>
              <a:ext cx="145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Reports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4DBDED-12D1-40F5-A0EE-483F0876EB1B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88" y="5182443"/>
              <a:ext cx="19996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71BCA5-3B63-7DFB-B50F-794ABE5A9258}"/>
              </a:ext>
            </a:extLst>
          </p:cNvPr>
          <p:cNvGrpSpPr/>
          <p:nvPr/>
        </p:nvGrpSpPr>
        <p:grpSpPr>
          <a:xfrm>
            <a:off x="8151590" y="5159147"/>
            <a:ext cx="2252539" cy="707886"/>
            <a:chOff x="9089887" y="4483752"/>
            <a:chExt cx="2252539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A80B58-CB51-4BEE-AB37-368A4A0FF611}"/>
                </a:ext>
              </a:extLst>
            </p:cNvPr>
            <p:cNvSpPr txBox="1"/>
            <p:nvPr/>
          </p:nvSpPr>
          <p:spPr>
            <a:xfrm>
              <a:off x="9089887" y="4483752"/>
              <a:ext cx="22525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Tenant Management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967EE5-2E12-42F0-9870-8AC62CB3692D}"/>
                </a:ext>
              </a:extLst>
            </p:cNvPr>
            <p:cNvCxnSpPr>
              <a:cxnSpLocks/>
            </p:cNvCxnSpPr>
            <p:nvPr/>
          </p:nvCxnSpPr>
          <p:spPr>
            <a:xfrm>
              <a:off x="9181328" y="5182443"/>
              <a:ext cx="20359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DFE5A3-1C55-E362-F641-FC3C698A84B7}"/>
              </a:ext>
            </a:extLst>
          </p:cNvPr>
          <p:cNvSpPr txBox="1"/>
          <p:nvPr/>
        </p:nvSpPr>
        <p:spPr>
          <a:xfrm>
            <a:off x="257921" y="1418762"/>
            <a:ext cx="4015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Tenant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8FFC22-0C76-BBFF-C055-11F6CE9A2996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C4F383-A72A-377E-84E7-57B39890E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-87779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B527492-96ED-BAA6-3397-AFB454CE1050}"/>
              </a:ext>
            </a:extLst>
          </p:cNvPr>
          <p:cNvSpPr txBox="1"/>
          <p:nvPr/>
        </p:nvSpPr>
        <p:spPr>
          <a:xfrm>
            <a:off x="9761319" y="6426100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Andreas Christou</a:t>
            </a:r>
          </a:p>
        </p:txBody>
      </p:sp>
      <p:sp>
        <p:nvSpPr>
          <p:cNvPr id="2" name="Graphic 192">
            <a:extLst>
              <a:ext uri="{FF2B5EF4-FFF2-40B4-BE49-F238E27FC236}">
                <a16:creationId xmlns:a16="http://schemas.microsoft.com/office/drawing/2014/main" id="{3000FE8B-9AB2-26D2-A012-A21D8662B3AA}"/>
              </a:ext>
            </a:extLst>
          </p:cNvPr>
          <p:cNvSpPr/>
          <p:nvPr/>
        </p:nvSpPr>
        <p:spPr>
          <a:xfrm>
            <a:off x="2413016" y="1599744"/>
            <a:ext cx="330184" cy="345921"/>
          </a:xfrm>
          <a:custGeom>
            <a:avLst/>
            <a:gdLst>
              <a:gd name="connsiteX0" fmla="*/ 219915 w 330184"/>
              <a:gd name="connsiteY0" fmla="*/ 194011 h 345921"/>
              <a:gd name="connsiteX1" fmla="*/ 270041 w 330184"/>
              <a:gd name="connsiteY1" fmla="*/ 104814 h 345921"/>
              <a:gd name="connsiteX2" fmla="*/ 165092 w 330184"/>
              <a:gd name="connsiteY2" fmla="*/ 0 h 345921"/>
              <a:gd name="connsiteX3" fmla="*/ 60145 w 330184"/>
              <a:gd name="connsiteY3" fmla="*/ 104814 h 345921"/>
              <a:gd name="connsiteX4" fmla="*/ 110270 w 330184"/>
              <a:gd name="connsiteY4" fmla="*/ 194011 h 345921"/>
              <a:gd name="connsiteX5" fmla="*/ 0 w 330184"/>
              <a:gd name="connsiteY5" fmla="*/ 296171 h 345921"/>
              <a:gd name="connsiteX6" fmla="*/ 165092 w 330184"/>
              <a:gd name="connsiteY6" fmla="*/ 345921 h 345921"/>
              <a:gd name="connsiteX7" fmla="*/ 330185 w 330184"/>
              <a:gd name="connsiteY7" fmla="*/ 296171 h 345921"/>
              <a:gd name="connsiteX8" fmla="*/ 219915 w 330184"/>
              <a:gd name="connsiteY8" fmla="*/ 194011 h 345921"/>
              <a:gd name="connsiteX9" fmla="*/ 81765 w 330184"/>
              <a:gd name="connsiteY9" fmla="*/ 104814 h 345921"/>
              <a:gd name="connsiteX10" fmla="*/ 165092 w 330184"/>
              <a:gd name="connsiteY10" fmla="*/ 21620 h 345921"/>
              <a:gd name="connsiteX11" fmla="*/ 248420 w 330184"/>
              <a:gd name="connsiteY11" fmla="*/ 104814 h 345921"/>
              <a:gd name="connsiteX12" fmla="*/ 165092 w 330184"/>
              <a:gd name="connsiteY12" fmla="*/ 188001 h 345921"/>
              <a:gd name="connsiteX13" fmla="*/ 81765 w 330184"/>
              <a:gd name="connsiteY13" fmla="*/ 104814 h 345921"/>
              <a:gd name="connsiteX14" fmla="*/ 165092 w 330184"/>
              <a:gd name="connsiteY14" fmla="*/ 324301 h 345921"/>
              <a:gd name="connsiteX15" fmla="*/ 21626 w 330184"/>
              <a:gd name="connsiteY15" fmla="*/ 296099 h 345921"/>
              <a:gd name="connsiteX16" fmla="*/ 165092 w 330184"/>
              <a:gd name="connsiteY16" fmla="*/ 209621 h 345921"/>
              <a:gd name="connsiteX17" fmla="*/ 308557 w 330184"/>
              <a:gd name="connsiteY17" fmla="*/ 296084 h 345921"/>
              <a:gd name="connsiteX18" fmla="*/ 165092 w 330184"/>
              <a:gd name="connsiteY18" fmla="*/ 324301 h 34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0184" h="345921">
                <a:moveTo>
                  <a:pt x="219915" y="194011"/>
                </a:moveTo>
                <a:cubicBezTo>
                  <a:pt x="249925" y="175546"/>
                  <a:pt x="270041" y="142522"/>
                  <a:pt x="270041" y="104814"/>
                </a:cubicBezTo>
                <a:cubicBezTo>
                  <a:pt x="270041" y="47019"/>
                  <a:pt x="222956" y="0"/>
                  <a:pt x="165092" y="0"/>
                </a:cubicBezTo>
                <a:cubicBezTo>
                  <a:pt x="107228" y="0"/>
                  <a:pt x="60145" y="47019"/>
                  <a:pt x="60145" y="104814"/>
                </a:cubicBezTo>
                <a:cubicBezTo>
                  <a:pt x="60145" y="142522"/>
                  <a:pt x="80260" y="175546"/>
                  <a:pt x="110270" y="194011"/>
                </a:cubicBezTo>
                <a:cubicBezTo>
                  <a:pt x="45470" y="208529"/>
                  <a:pt x="0" y="248183"/>
                  <a:pt x="0" y="296171"/>
                </a:cubicBezTo>
                <a:cubicBezTo>
                  <a:pt x="0" y="335441"/>
                  <a:pt x="103779" y="345921"/>
                  <a:pt x="165092" y="345921"/>
                </a:cubicBezTo>
                <a:cubicBezTo>
                  <a:pt x="226405" y="345921"/>
                  <a:pt x="330185" y="335441"/>
                  <a:pt x="330185" y="296171"/>
                </a:cubicBezTo>
                <a:cubicBezTo>
                  <a:pt x="330185" y="248183"/>
                  <a:pt x="284715" y="208529"/>
                  <a:pt x="219915" y="194011"/>
                </a:cubicBezTo>
                <a:close/>
                <a:moveTo>
                  <a:pt x="81765" y="104814"/>
                </a:moveTo>
                <a:cubicBezTo>
                  <a:pt x="81765" y="58942"/>
                  <a:pt x="119150" y="21620"/>
                  <a:pt x="165092" y="21620"/>
                </a:cubicBezTo>
                <a:cubicBezTo>
                  <a:pt x="211035" y="21620"/>
                  <a:pt x="248420" y="58942"/>
                  <a:pt x="248420" y="104814"/>
                </a:cubicBezTo>
                <a:cubicBezTo>
                  <a:pt x="248420" y="150686"/>
                  <a:pt x="211035" y="188001"/>
                  <a:pt x="165092" y="188001"/>
                </a:cubicBezTo>
                <a:cubicBezTo>
                  <a:pt x="119150" y="188001"/>
                  <a:pt x="81765" y="150686"/>
                  <a:pt x="81765" y="104814"/>
                </a:cubicBezTo>
                <a:close/>
                <a:moveTo>
                  <a:pt x="165092" y="324301"/>
                </a:moveTo>
                <a:cubicBezTo>
                  <a:pt x="76955" y="324301"/>
                  <a:pt x="24196" y="305708"/>
                  <a:pt x="21626" y="296099"/>
                </a:cubicBezTo>
                <a:cubicBezTo>
                  <a:pt x="21693" y="248409"/>
                  <a:pt x="86029" y="209621"/>
                  <a:pt x="165092" y="209621"/>
                </a:cubicBezTo>
                <a:cubicBezTo>
                  <a:pt x="244148" y="209621"/>
                  <a:pt x="308478" y="248402"/>
                  <a:pt x="308557" y="296084"/>
                </a:cubicBezTo>
                <a:cubicBezTo>
                  <a:pt x="306052" y="305688"/>
                  <a:pt x="253288" y="324301"/>
                  <a:pt x="165092" y="324301"/>
                </a:cubicBezTo>
                <a:close/>
              </a:path>
            </a:pathLst>
          </a:custGeom>
          <a:solidFill>
            <a:schemeClr val="bg1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7F8715A-23A4-D093-0A6A-C339BED453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494" r="32742" b="494"/>
          <a:stretch/>
        </p:blipFill>
        <p:spPr>
          <a:xfrm>
            <a:off x="102453" y="86442"/>
            <a:ext cx="6875396" cy="5761906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2D3892-584C-468C-AF51-C8388103AA0A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9C0F33-04E3-4805-B70A-FF617A80D59D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A1C0AF-6CF3-4AF3-BE6B-85EE0995326E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58121D3-643B-4AA8-8195-6B6027DD94FE}"/>
              </a:ext>
            </a:extLst>
          </p:cNvPr>
          <p:cNvSpPr txBox="1"/>
          <p:nvPr/>
        </p:nvSpPr>
        <p:spPr>
          <a:xfrm>
            <a:off x="7296241" y="765857"/>
            <a:ext cx="24769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Guest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BF677-B637-417F-AB29-26FC07B4967E}"/>
              </a:ext>
            </a:extLst>
          </p:cNvPr>
          <p:cNvSpPr/>
          <p:nvPr/>
        </p:nvSpPr>
        <p:spPr>
          <a:xfrm>
            <a:off x="7413450" y="2250472"/>
            <a:ext cx="4201960" cy="97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Contact the property owner for more information.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6FFDF-AC38-7A6D-738B-BD33E909AEAD}"/>
              </a:ext>
            </a:extLst>
          </p:cNvPr>
          <p:cNvSpPr txBox="1"/>
          <p:nvPr/>
        </p:nvSpPr>
        <p:spPr>
          <a:xfrm>
            <a:off x="1001274" y="6236623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12" name="!!f">
            <a:extLst>
              <a:ext uri="{FF2B5EF4-FFF2-40B4-BE49-F238E27FC236}">
                <a16:creationId xmlns:a16="http://schemas.microsoft.com/office/drawing/2014/main" id="{DF0AFC68-0812-1062-E8DB-703A31CEE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5848348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B2FED8-F8D6-E499-7D09-2A705468775B}"/>
              </a:ext>
            </a:extLst>
          </p:cNvPr>
          <p:cNvSpPr txBox="1"/>
          <p:nvPr/>
        </p:nvSpPr>
        <p:spPr>
          <a:xfrm>
            <a:off x="9761319" y="6180253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Sotiris Gypsiotis</a:t>
            </a:r>
          </a:p>
        </p:txBody>
      </p:sp>
      <p:sp>
        <p:nvSpPr>
          <p:cNvPr id="26" name="Graphic 186">
            <a:extLst>
              <a:ext uri="{FF2B5EF4-FFF2-40B4-BE49-F238E27FC236}">
                <a16:creationId xmlns:a16="http://schemas.microsoft.com/office/drawing/2014/main" id="{350CD015-1D5A-54BA-AADB-E94961FD4C49}"/>
              </a:ext>
            </a:extLst>
          </p:cNvPr>
          <p:cNvSpPr/>
          <p:nvPr/>
        </p:nvSpPr>
        <p:spPr>
          <a:xfrm>
            <a:off x="9983637" y="921832"/>
            <a:ext cx="365055" cy="365082"/>
          </a:xfrm>
          <a:custGeom>
            <a:avLst/>
            <a:gdLst>
              <a:gd name="connsiteX0" fmla="*/ 357392 w 365055"/>
              <a:gd name="connsiteY0" fmla="*/ 277406 h 365082"/>
              <a:gd name="connsiteX1" fmla="*/ 330548 w 365055"/>
              <a:gd name="connsiteY1" fmla="*/ 244561 h 365082"/>
              <a:gd name="connsiteX2" fmla="*/ 276787 w 365055"/>
              <a:gd name="connsiteY2" fmla="*/ 210068 h 365082"/>
              <a:gd name="connsiteX3" fmla="*/ 265378 w 365055"/>
              <a:gd name="connsiteY3" fmla="*/ 214554 h 365082"/>
              <a:gd name="connsiteX4" fmla="*/ 241581 w 365055"/>
              <a:gd name="connsiteY4" fmla="*/ 238338 h 365082"/>
              <a:gd name="connsiteX5" fmla="*/ 237600 w 365055"/>
              <a:gd name="connsiteY5" fmla="*/ 239199 h 365082"/>
              <a:gd name="connsiteX6" fmla="*/ 168418 w 365055"/>
              <a:gd name="connsiteY6" fmla="*/ 196624 h 365082"/>
              <a:gd name="connsiteX7" fmla="*/ 126705 w 365055"/>
              <a:gd name="connsiteY7" fmla="*/ 123462 h 365082"/>
              <a:gd name="connsiteX8" fmla="*/ 150473 w 365055"/>
              <a:gd name="connsiteY8" fmla="*/ 99679 h 365082"/>
              <a:gd name="connsiteX9" fmla="*/ 154974 w 365055"/>
              <a:gd name="connsiteY9" fmla="*/ 88270 h 365082"/>
              <a:gd name="connsiteX10" fmla="*/ 120481 w 365055"/>
              <a:gd name="connsiteY10" fmla="*/ 34494 h 365082"/>
              <a:gd name="connsiteX11" fmla="*/ 66720 w 365055"/>
              <a:gd name="connsiteY11" fmla="*/ 0 h 365082"/>
              <a:gd name="connsiteX12" fmla="*/ 55311 w 365055"/>
              <a:gd name="connsiteY12" fmla="*/ 4486 h 365082"/>
              <a:gd name="connsiteX13" fmla="*/ 7730 w 365055"/>
              <a:gd name="connsiteY13" fmla="*/ 52068 h 365082"/>
              <a:gd name="connsiteX14" fmla="*/ 22971 w 365055"/>
              <a:gd name="connsiteY14" fmla="*/ 133697 h 365082"/>
              <a:gd name="connsiteX15" fmla="*/ 116425 w 365055"/>
              <a:gd name="connsiteY15" fmla="*/ 248618 h 365082"/>
              <a:gd name="connsiteX16" fmla="*/ 291969 w 365055"/>
              <a:gd name="connsiteY16" fmla="*/ 365082 h 365082"/>
              <a:gd name="connsiteX17" fmla="*/ 312974 w 365055"/>
              <a:gd name="connsiteY17" fmla="*/ 357314 h 365082"/>
              <a:gd name="connsiteX18" fmla="*/ 360556 w 365055"/>
              <a:gd name="connsiteY18" fmla="*/ 309731 h 365082"/>
              <a:gd name="connsiteX19" fmla="*/ 357392 w 365055"/>
              <a:gd name="connsiteY19" fmla="*/ 277406 h 365082"/>
              <a:gd name="connsiteX20" fmla="*/ 296842 w 365055"/>
              <a:gd name="connsiteY20" fmla="*/ 341180 h 365082"/>
              <a:gd name="connsiteX21" fmla="*/ 291969 w 365055"/>
              <a:gd name="connsiteY21" fmla="*/ 342265 h 365082"/>
              <a:gd name="connsiteX22" fmla="*/ 132558 w 365055"/>
              <a:gd name="connsiteY22" fmla="*/ 232485 h 365082"/>
              <a:gd name="connsiteX23" fmla="*/ 42521 w 365055"/>
              <a:gd name="connsiteY23" fmla="*/ 121917 h 365082"/>
              <a:gd name="connsiteX24" fmla="*/ 23863 w 365055"/>
              <a:gd name="connsiteY24" fmla="*/ 68200 h 365082"/>
              <a:gd name="connsiteX25" fmla="*/ 68651 w 365055"/>
              <a:gd name="connsiteY25" fmla="*/ 23412 h 365082"/>
              <a:gd name="connsiteX26" fmla="*/ 104348 w 365055"/>
              <a:gd name="connsiteY26" fmla="*/ 50627 h 365082"/>
              <a:gd name="connsiteX27" fmla="*/ 131563 w 365055"/>
              <a:gd name="connsiteY27" fmla="*/ 86324 h 365082"/>
              <a:gd name="connsiteX28" fmla="*/ 110572 w 365055"/>
              <a:gd name="connsiteY28" fmla="*/ 107329 h 365082"/>
              <a:gd name="connsiteX29" fmla="*/ 152286 w 365055"/>
              <a:gd name="connsiteY29" fmla="*/ 212756 h 365082"/>
              <a:gd name="connsiteX30" fmla="*/ 237600 w 365055"/>
              <a:gd name="connsiteY30" fmla="*/ 262017 h 365082"/>
              <a:gd name="connsiteX31" fmla="*/ 257713 w 365055"/>
              <a:gd name="connsiteY31" fmla="*/ 254470 h 365082"/>
              <a:gd name="connsiteX32" fmla="*/ 278719 w 365055"/>
              <a:gd name="connsiteY32" fmla="*/ 233479 h 365082"/>
              <a:gd name="connsiteX33" fmla="*/ 314416 w 365055"/>
              <a:gd name="connsiteY33" fmla="*/ 260695 h 365082"/>
              <a:gd name="connsiteX34" fmla="*/ 341630 w 365055"/>
              <a:gd name="connsiteY34" fmla="*/ 296392 h 365082"/>
              <a:gd name="connsiteX35" fmla="*/ 296842 w 365055"/>
              <a:gd name="connsiteY35" fmla="*/ 341180 h 36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65055" h="365082">
                <a:moveTo>
                  <a:pt x="357392" y="277406"/>
                </a:moveTo>
                <a:cubicBezTo>
                  <a:pt x="351257" y="267394"/>
                  <a:pt x="341735" y="255733"/>
                  <a:pt x="330548" y="244561"/>
                </a:cubicBezTo>
                <a:cubicBezTo>
                  <a:pt x="322452" y="236465"/>
                  <a:pt x="294657" y="210068"/>
                  <a:pt x="276787" y="210068"/>
                </a:cubicBezTo>
                <a:cubicBezTo>
                  <a:pt x="271053" y="210068"/>
                  <a:pt x="267413" y="212519"/>
                  <a:pt x="265378" y="214554"/>
                </a:cubicBezTo>
                <a:lnTo>
                  <a:pt x="241581" y="238338"/>
                </a:lnTo>
                <a:cubicBezTo>
                  <a:pt x="241179" y="238738"/>
                  <a:pt x="239901" y="239199"/>
                  <a:pt x="237600" y="239199"/>
                </a:cubicBezTo>
                <a:cubicBezTo>
                  <a:pt x="224393" y="239199"/>
                  <a:pt x="196391" y="224582"/>
                  <a:pt x="168418" y="196624"/>
                </a:cubicBezTo>
                <a:cubicBezTo>
                  <a:pt x="131117" y="159308"/>
                  <a:pt x="122145" y="128023"/>
                  <a:pt x="126705" y="123462"/>
                </a:cubicBezTo>
                <a:lnTo>
                  <a:pt x="150473" y="99679"/>
                </a:lnTo>
                <a:cubicBezTo>
                  <a:pt x="152524" y="97629"/>
                  <a:pt x="154974" y="93989"/>
                  <a:pt x="154974" y="88270"/>
                </a:cubicBezTo>
                <a:cubicBezTo>
                  <a:pt x="154989" y="70384"/>
                  <a:pt x="128577" y="42590"/>
                  <a:pt x="120481" y="34494"/>
                </a:cubicBezTo>
                <a:cubicBezTo>
                  <a:pt x="112400" y="26398"/>
                  <a:pt x="84620" y="0"/>
                  <a:pt x="66720" y="0"/>
                </a:cubicBezTo>
                <a:cubicBezTo>
                  <a:pt x="61001" y="0"/>
                  <a:pt x="57361" y="2436"/>
                  <a:pt x="55311" y="4486"/>
                </a:cubicBezTo>
                <a:lnTo>
                  <a:pt x="7730" y="52068"/>
                </a:lnTo>
                <a:cubicBezTo>
                  <a:pt x="-6323" y="66106"/>
                  <a:pt x="-1198" y="93573"/>
                  <a:pt x="22971" y="133697"/>
                </a:cubicBezTo>
                <a:cubicBezTo>
                  <a:pt x="43947" y="168518"/>
                  <a:pt x="77148" y="209340"/>
                  <a:pt x="116425" y="248618"/>
                </a:cubicBezTo>
                <a:cubicBezTo>
                  <a:pt x="186096" y="318288"/>
                  <a:pt x="256643" y="365098"/>
                  <a:pt x="291969" y="365082"/>
                </a:cubicBezTo>
                <a:cubicBezTo>
                  <a:pt x="300763" y="365082"/>
                  <a:pt x="307820" y="362468"/>
                  <a:pt x="312974" y="357314"/>
                </a:cubicBezTo>
                <a:lnTo>
                  <a:pt x="360556" y="309731"/>
                </a:lnTo>
                <a:cubicBezTo>
                  <a:pt x="370850" y="299438"/>
                  <a:pt x="360719" y="282858"/>
                  <a:pt x="357392" y="277406"/>
                </a:cubicBezTo>
                <a:close/>
                <a:moveTo>
                  <a:pt x="296842" y="341180"/>
                </a:moveTo>
                <a:cubicBezTo>
                  <a:pt x="296306" y="341700"/>
                  <a:pt x="294762" y="342265"/>
                  <a:pt x="291969" y="342265"/>
                </a:cubicBezTo>
                <a:cubicBezTo>
                  <a:pt x="267918" y="342265"/>
                  <a:pt x="203878" y="303790"/>
                  <a:pt x="132558" y="232485"/>
                </a:cubicBezTo>
                <a:cubicBezTo>
                  <a:pt x="94544" y="194470"/>
                  <a:pt x="62575" y="155207"/>
                  <a:pt x="42521" y="121917"/>
                </a:cubicBezTo>
                <a:cubicBezTo>
                  <a:pt x="19926" y="84422"/>
                  <a:pt x="22050" y="70013"/>
                  <a:pt x="23863" y="68200"/>
                </a:cubicBezTo>
                <a:lnTo>
                  <a:pt x="68651" y="23412"/>
                </a:lnTo>
                <a:cubicBezTo>
                  <a:pt x="74489" y="25670"/>
                  <a:pt x="88022" y="34286"/>
                  <a:pt x="104348" y="50627"/>
                </a:cubicBezTo>
                <a:cubicBezTo>
                  <a:pt x="120674" y="66967"/>
                  <a:pt x="129305" y="80486"/>
                  <a:pt x="131563" y="86324"/>
                </a:cubicBezTo>
                <a:lnTo>
                  <a:pt x="110572" y="107329"/>
                </a:lnTo>
                <a:cubicBezTo>
                  <a:pt x="88691" y="129211"/>
                  <a:pt x="116856" y="177313"/>
                  <a:pt x="152286" y="212756"/>
                </a:cubicBezTo>
                <a:cubicBezTo>
                  <a:pt x="182679" y="243151"/>
                  <a:pt x="215375" y="262017"/>
                  <a:pt x="237600" y="262017"/>
                </a:cubicBezTo>
                <a:cubicBezTo>
                  <a:pt x="247983" y="262017"/>
                  <a:pt x="254267" y="257917"/>
                  <a:pt x="257713" y="254470"/>
                </a:cubicBezTo>
                <a:lnTo>
                  <a:pt x="278719" y="233479"/>
                </a:lnTo>
                <a:cubicBezTo>
                  <a:pt x="284557" y="235738"/>
                  <a:pt x="298075" y="244369"/>
                  <a:pt x="314416" y="260695"/>
                </a:cubicBezTo>
                <a:cubicBezTo>
                  <a:pt x="330741" y="277020"/>
                  <a:pt x="339372" y="290554"/>
                  <a:pt x="341630" y="296392"/>
                </a:cubicBezTo>
                <a:lnTo>
                  <a:pt x="296842" y="341180"/>
                </a:lnTo>
                <a:close/>
              </a:path>
            </a:pathLst>
          </a:custGeom>
          <a:solidFill>
            <a:schemeClr val="bg1"/>
          </a:solidFill>
          <a:ln w="150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4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E36594-EEAB-455C-8AFF-A2D57827496E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4F6B7A-7DCD-48C4-88E7-87DBEF48FA39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DA309D-F2B5-4417-99B8-9B780B8A199A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aphic 14" descr="Ui Ux">
            <a:extLst>
              <a:ext uri="{FF2B5EF4-FFF2-40B4-BE49-F238E27FC236}">
                <a16:creationId xmlns:a16="http://schemas.microsoft.com/office/drawing/2014/main" id="{7C9BE2FB-0259-4B0B-8DE8-4398D4EA5104}"/>
              </a:ext>
            </a:extLst>
          </p:cNvPr>
          <p:cNvGrpSpPr/>
          <p:nvPr/>
        </p:nvGrpSpPr>
        <p:grpSpPr>
          <a:xfrm>
            <a:off x="9345567" y="2094771"/>
            <a:ext cx="513637" cy="413143"/>
            <a:chOff x="5657850" y="3057525"/>
            <a:chExt cx="876300" cy="70485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757FC0-7A90-41FD-8FD7-91C5E5FF57CD}"/>
                </a:ext>
              </a:extLst>
            </p:cNvPr>
            <p:cNvSpPr/>
            <p:nvPr/>
          </p:nvSpPr>
          <p:spPr>
            <a:xfrm>
              <a:off x="65151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2FC6EF-EDCF-4B79-A1AE-2FE16519BB64}"/>
                </a:ext>
              </a:extLst>
            </p:cNvPr>
            <p:cNvSpPr/>
            <p:nvPr/>
          </p:nvSpPr>
          <p:spPr>
            <a:xfrm>
              <a:off x="64770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0C8FB3-2A45-4982-9454-007A10C62C19}"/>
                </a:ext>
              </a:extLst>
            </p:cNvPr>
            <p:cNvSpPr/>
            <p:nvPr/>
          </p:nvSpPr>
          <p:spPr>
            <a:xfrm>
              <a:off x="63627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1B9BAF-61F0-4C1B-B008-E3D3400BB7A6}"/>
                </a:ext>
              </a:extLst>
            </p:cNvPr>
            <p:cNvSpPr/>
            <p:nvPr/>
          </p:nvSpPr>
          <p:spPr>
            <a:xfrm>
              <a:off x="64008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9B8A28-E217-4606-8437-EE38184E8301}"/>
                </a:ext>
              </a:extLst>
            </p:cNvPr>
            <p:cNvSpPr/>
            <p:nvPr/>
          </p:nvSpPr>
          <p:spPr>
            <a:xfrm>
              <a:off x="63246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2EEB68-69DD-4F67-BD65-F342CEA8D31A}"/>
                </a:ext>
              </a:extLst>
            </p:cNvPr>
            <p:cNvSpPr/>
            <p:nvPr/>
          </p:nvSpPr>
          <p:spPr>
            <a:xfrm>
              <a:off x="64389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20CCD7-BE06-4B63-A554-D2295E378232}"/>
                </a:ext>
              </a:extLst>
            </p:cNvPr>
            <p:cNvSpPr/>
            <p:nvPr/>
          </p:nvSpPr>
          <p:spPr>
            <a:xfrm>
              <a:off x="6286500" y="32861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E8D0A9-271A-445D-A7AC-3168761A1FF0}"/>
                </a:ext>
              </a:extLst>
            </p:cNvPr>
            <p:cNvSpPr/>
            <p:nvPr/>
          </p:nvSpPr>
          <p:spPr>
            <a:xfrm>
              <a:off x="6286500" y="32099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2D1EE24-12EF-4AE9-B770-B78B79A4CB25}"/>
                </a:ext>
              </a:extLst>
            </p:cNvPr>
            <p:cNvSpPr/>
            <p:nvPr/>
          </p:nvSpPr>
          <p:spPr>
            <a:xfrm>
              <a:off x="6286500" y="32480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EFC8B90-C26E-41E9-AAAC-042D124DEEF4}"/>
                </a:ext>
              </a:extLst>
            </p:cNvPr>
            <p:cNvSpPr/>
            <p:nvPr/>
          </p:nvSpPr>
          <p:spPr>
            <a:xfrm>
              <a:off x="6286500" y="30956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92EC5B-E566-4631-A818-36CC437EE59A}"/>
                </a:ext>
              </a:extLst>
            </p:cNvPr>
            <p:cNvSpPr/>
            <p:nvPr/>
          </p:nvSpPr>
          <p:spPr>
            <a:xfrm>
              <a:off x="6286500" y="31718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BEC4CF-B3F1-4537-A455-5AD0946BAE19}"/>
                </a:ext>
              </a:extLst>
            </p:cNvPr>
            <p:cNvSpPr/>
            <p:nvPr/>
          </p:nvSpPr>
          <p:spPr>
            <a:xfrm>
              <a:off x="6286500" y="31337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3AF5156-ACDA-4852-A8B8-CAC41C3D8BEA}"/>
                </a:ext>
              </a:extLst>
            </p:cNvPr>
            <p:cNvSpPr/>
            <p:nvPr/>
          </p:nvSpPr>
          <p:spPr>
            <a:xfrm>
              <a:off x="62865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741C95-3886-4EB6-B135-F13A93654DAC}"/>
                </a:ext>
              </a:extLst>
            </p:cNvPr>
            <p:cNvSpPr/>
            <p:nvPr/>
          </p:nvSpPr>
          <p:spPr>
            <a:xfrm>
              <a:off x="64770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B6CDBE-B3B3-4D81-A544-A57D36469F49}"/>
                </a:ext>
              </a:extLst>
            </p:cNvPr>
            <p:cNvSpPr/>
            <p:nvPr/>
          </p:nvSpPr>
          <p:spPr>
            <a:xfrm>
              <a:off x="64008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92EC5E-2F04-456A-8DFF-D2B46820F3F1}"/>
                </a:ext>
              </a:extLst>
            </p:cNvPr>
            <p:cNvSpPr/>
            <p:nvPr/>
          </p:nvSpPr>
          <p:spPr>
            <a:xfrm>
              <a:off x="63627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AAC5AD-FEF7-47C4-98E0-72AEE10299AF}"/>
                </a:ext>
              </a:extLst>
            </p:cNvPr>
            <p:cNvSpPr/>
            <p:nvPr/>
          </p:nvSpPr>
          <p:spPr>
            <a:xfrm>
              <a:off x="63246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258FCB-F8AC-4A78-9FE2-B8F19180F79F}"/>
                </a:ext>
              </a:extLst>
            </p:cNvPr>
            <p:cNvSpPr/>
            <p:nvPr/>
          </p:nvSpPr>
          <p:spPr>
            <a:xfrm>
              <a:off x="64389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E67A03F-9564-49FA-9C98-976988B97111}"/>
                </a:ext>
              </a:extLst>
            </p:cNvPr>
            <p:cNvSpPr/>
            <p:nvPr/>
          </p:nvSpPr>
          <p:spPr>
            <a:xfrm>
              <a:off x="6515100" y="30575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466DA0-374E-4FAD-BB93-9E3F5367CBC3}"/>
                </a:ext>
              </a:extLst>
            </p:cNvPr>
            <p:cNvSpPr/>
            <p:nvPr/>
          </p:nvSpPr>
          <p:spPr>
            <a:xfrm>
              <a:off x="6515100" y="31337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B53119-8D16-4C8B-ADDB-D25713A4A89F}"/>
                </a:ext>
              </a:extLst>
            </p:cNvPr>
            <p:cNvSpPr/>
            <p:nvPr/>
          </p:nvSpPr>
          <p:spPr>
            <a:xfrm>
              <a:off x="6515100" y="32099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D02D57-7E80-4A45-A7F7-8EA615FF8C00}"/>
                </a:ext>
              </a:extLst>
            </p:cNvPr>
            <p:cNvSpPr/>
            <p:nvPr/>
          </p:nvSpPr>
          <p:spPr>
            <a:xfrm>
              <a:off x="6515100" y="31718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1D2A273-2224-4191-A88A-6CC204EDFBF6}"/>
                </a:ext>
              </a:extLst>
            </p:cNvPr>
            <p:cNvSpPr/>
            <p:nvPr/>
          </p:nvSpPr>
          <p:spPr>
            <a:xfrm>
              <a:off x="6515100" y="32480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94D8BC7-4CAA-45FC-A296-E7C5FB53D25A}"/>
                </a:ext>
              </a:extLst>
            </p:cNvPr>
            <p:cNvSpPr/>
            <p:nvPr/>
          </p:nvSpPr>
          <p:spPr>
            <a:xfrm>
              <a:off x="6515100" y="309562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BE0BC5-78F6-4D49-A357-DA0BF178DBAD}"/>
                </a:ext>
              </a:extLst>
            </p:cNvPr>
            <p:cNvSpPr/>
            <p:nvPr/>
          </p:nvSpPr>
          <p:spPr>
            <a:xfrm>
              <a:off x="5762634" y="3162138"/>
              <a:ext cx="495290" cy="19211"/>
            </a:xfrm>
            <a:custGeom>
              <a:avLst/>
              <a:gdLst>
                <a:gd name="connsiteX0" fmla="*/ 0 w 495290"/>
                <a:gd name="connsiteY0" fmla="*/ 0 h 19211"/>
                <a:gd name="connsiteX1" fmla="*/ 0 w 495290"/>
                <a:gd name="connsiteY1" fmla="*/ 19212 h 19211"/>
                <a:gd name="connsiteX2" fmla="*/ 495290 w 495290"/>
                <a:gd name="connsiteY2" fmla="*/ 19050 h 19211"/>
                <a:gd name="connsiteX3" fmla="*/ 495290 w 495290"/>
                <a:gd name="connsiteY3" fmla="*/ 0 h 19211"/>
                <a:gd name="connsiteX4" fmla="*/ 0 w 495290"/>
                <a:gd name="connsiteY4" fmla="*/ 0 h 1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0" h="19211">
                  <a:moveTo>
                    <a:pt x="0" y="0"/>
                  </a:moveTo>
                  <a:lnTo>
                    <a:pt x="0" y="19212"/>
                  </a:lnTo>
                  <a:lnTo>
                    <a:pt x="495290" y="19050"/>
                  </a:lnTo>
                  <a:lnTo>
                    <a:pt x="4952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400970C-E19E-4F32-8A0B-34B109BD21AF}"/>
                </a:ext>
              </a:extLst>
            </p:cNvPr>
            <p:cNvSpPr/>
            <p:nvPr/>
          </p:nvSpPr>
          <p:spPr>
            <a:xfrm>
              <a:off x="6334125" y="3162138"/>
              <a:ext cx="95288" cy="95411"/>
            </a:xfrm>
            <a:custGeom>
              <a:avLst/>
              <a:gdLst>
                <a:gd name="connsiteX0" fmla="*/ 76238 w 95288"/>
                <a:gd name="connsiteY0" fmla="*/ 95412 h 95411"/>
                <a:gd name="connsiteX1" fmla="*/ 95288 w 95288"/>
                <a:gd name="connsiteY1" fmla="*/ 95412 h 95411"/>
                <a:gd name="connsiteX2" fmla="*/ 95288 w 95288"/>
                <a:gd name="connsiteY2" fmla="*/ 19050 h 95411"/>
                <a:gd name="connsiteX3" fmla="*/ 95288 w 95288"/>
                <a:gd name="connsiteY3" fmla="*/ 0 h 95411"/>
                <a:gd name="connsiteX4" fmla="*/ 76238 w 95288"/>
                <a:gd name="connsiteY4" fmla="*/ 0 h 95411"/>
                <a:gd name="connsiteX5" fmla="*/ 0 w 95288"/>
                <a:gd name="connsiteY5" fmla="*/ 0 h 95411"/>
                <a:gd name="connsiteX6" fmla="*/ 0 w 95288"/>
                <a:gd name="connsiteY6" fmla="*/ 19050 h 95411"/>
                <a:gd name="connsiteX7" fmla="*/ 76238 w 95288"/>
                <a:gd name="connsiteY7" fmla="*/ 19050 h 95411"/>
                <a:gd name="connsiteX8" fmla="*/ 76238 w 95288"/>
                <a:gd name="connsiteY8" fmla="*/ 95412 h 9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88" h="95411">
                  <a:moveTo>
                    <a:pt x="76238" y="95412"/>
                  </a:moveTo>
                  <a:lnTo>
                    <a:pt x="95288" y="95412"/>
                  </a:lnTo>
                  <a:lnTo>
                    <a:pt x="95288" y="19050"/>
                  </a:lnTo>
                  <a:lnTo>
                    <a:pt x="95288" y="0"/>
                  </a:lnTo>
                  <a:lnTo>
                    <a:pt x="76238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76238" y="19050"/>
                  </a:lnTo>
                  <a:lnTo>
                    <a:pt x="76238" y="95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7945603-3029-400A-8603-597838D22861}"/>
                </a:ext>
              </a:extLst>
            </p:cNvPr>
            <p:cNvSpPr/>
            <p:nvPr/>
          </p:nvSpPr>
          <p:spPr>
            <a:xfrm>
              <a:off x="5762634" y="3333750"/>
              <a:ext cx="666778" cy="266652"/>
            </a:xfrm>
            <a:custGeom>
              <a:avLst/>
              <a:gdLst>
                <a:gd name="connsiteX0" fmla="*/ 0 w 666778"/>
                <a:gd name="connsiteY0" fmla="*/ 104775 h 266652"/>
                <a:gd name="connsiteX1" fmla="*/ 0 w 666778"/>
                <a:gd name="connsiteY1" fmla="*/ 247602 h 266652"/>
                <a:gd name="connsiteX2" fmla="*/ 0 w 666778"/>
                <a:gd name="connsiteY2" fmla="*/ 266652 h 266652"/>
                <a:gd name="connsiteX3" fmla="*/ 19050 w 666778"/>
                <a:gd name="connsiteY3" fmla="*/ 266652 h 266652"/>
                <a:gd name="connsiteX4" fmla="*/ 647729 w 666778"/>
                <a:gd name="connsiteY4" fmla="*/ 266652 h 266652"/>
                <a:gd name="connsiteX5" fmla="*/ 666779 w 666778"/>
                <a:gd name="connsiteY5" fmla="*/ 266652 h 266652"/>
                <a:gd name="connsiteX6" fmla="*/ 666779 w 666778"/>
                <a:gd name="connsiteY6" fmla="*/ 247602 h 266652"/>
                <a:gd name="connsiteX7" fmla="*/ 666779 w 666778"/>
                <a:gd name="connsiteY7" fmla="*/ 0 h 266652"/>
                <a:gd name="connsiteX8" fmla="*/ 647729 w 666778"/>
                <a:gd name="connsiteY8" fmla="*/ 0 h 266652"/>
                <a:gd name="connsiteX9" fmla="*/ 647729 w 666778"/>
                <a:gd name="connsiteY9" fmla="*/ 247602 h 266652"/>
                <a:gd name="connsiteX10" fmla="*/ 19050 w 666778"/>
                <a:gd name="connsiteY10" fmla="*/ 247602 h 266652"/>
                <a:gd name="connsiteX11" fmla="*/ 19050 w 666778"/>
                <a:gd name="connsiteY11" fmla="*/ 104775 h 266652"/>
                <a:gd name="connsiteX12" fmla="*/ 0 w 666778"/>
                <a:gd name="connsiteY12" fmla="*/ 104775 h 26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78" h="266652">
                  <a:moveTo>
                    <a:pt x="0" y="104775"/>
                  </a:moveTo>
                  <a:lnTo>
                    <a:pt x="0" y="247602"/>
                  </a:lnTo>
                  <a:lnTo>
                    <a:pt x="0" y="266652"/>
                  </a:lnTo>
                  <a:lnTo>
                    <a:pt x="19050" y="266652"/>
                  </a:lnTo>
                  <a:lnTo>
                    <a:pt x="647729" y="266652"/>
                  </a:lnTo>
                  <a:lnTo>
                    <a:pt x="666779" y="266652"/>
                  </a:lnTo>
                  <a:lnTo>
                    <a:pt x="666779" y="247602"/>
                  </a:lnTo>
                  <a:lnTo>
                    <a:pt x="666779" y="0"/>
                  </a:lnTo>
                  <a:lnTo>
                    <a:pt x="647729" y="0"/>
                  </a:lnTo>
                  <a:lnTo>
                    <a:pt x="647729" y="247602"/>
                  </a:lnTo>
                  <a:lnTo>
                    <a:pt x="19050" y="247602"/>
                  </a:lnTo>
                  <a:lnTo>
                    <a:pt x="19050" y="104775"/>
                  </a:lnTo>
                  <a:lnTo>
                    <a:pt x="0" y="1047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41FED4-49BE-48C3-AD40-D33A6AECAA8C}"/>
                </a:ext>
              </a:extLst>
            </p:cNvPr>
            <p:cNvSpPr/>
            <p:nvPr/>
          </p:nvSpPr>
          <p:spPr>
            <a:xfrm>
              <a:off x="5715000" y="3114503"/>
              <a:ext cx="542925" cy="66846"/>
            </a:xfrm>
            <a:custGeom>
              <a:avLst/>
              <a:gdLst>
                <a:gd name="connsiteX0" fmla="*/ 19050 w 542925"/>
                <a:gd name="connsiteY0" fmla="*/ 38100 h 66846"/>
                <a:gd name="connsiteX1" fmla="*/ 38100 w 542925"/>
                <a:gd name="connsiteY1" fmla="*/ 19050 h 66846"/>
                <a:gd name="connsiteX2" fmla="*/ 542925 w 542925"/>
                <a:gd name="connsiteY2" fmla="*/ 19050 h 66846"/>
                <a:gd name="connsiteX3" fmla="*/ 542925 w 542925"/>
                <a:gd name="connsiteY3" fmla="*/ 0 h 66846"/>
                <a:gd name="connsiteX4" fmla="*/ 38100 w 542925"/>
                <a:gd name="connsiteY4" fmla="*/ 0 h 66846"/>
                <a:gd name="connsiteX5" fmla="*/ 0 w 542925"/>
                <a:gd name="connsiteY5" fmla="*/ 38100 h 66846"/>
                <a:gd name="connsiteX6" fmla="*/ 0 w 542925"/>
                <a:gd name="connsiteY6" fmla="*/ 66846 h 66846"/>
                <a:gd name="connsiteX7" fmla="*/ 19050 w 542925"/>
                <a:gd name="connsiteY7" fmla="*/ 66846 h 6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925" h="66846">
                  <a:moveTo>
                    <a:pt x="19050" y="38100"/>
                  </a:moveTo>
                  <a:cubicBezTo>
                    <a:pt x="19050" y="27579"/>
                    <a:pt x="27579" y="19050"/>
                    <a:pt x="38100" y="19050"/>
                  </a:cubicBezTo>
                  <a:lnTo>
                    <a:pt x="542925" y="19050"/>
                  </a:lnTo>
                  <a:lnTo>
                    <a:pt x="542925" y="0"/>
                  </a:lnTo>
                  <a:lnTo>
                    <a:pt x="38100" y="0"/>
                  </a:lnTo>
                  <a:cubicBezTo>
                    <a:pt x="17084" y="63"/>
                    <a:pt x="63" y="17084"/>
                    <a:pt x="0" y="38100"/>
                  </a:cubicBezTo>
                  <a:lnTo>
                    <a:pt x="0" y="66846"/>
                  </a:lnTo>
                  <a:lnTo>
                    <a:pt x="19050" y="668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3AECB71-24A1-4C50-8B65-D1919C516D36}"/>
                </a:ext>
              </a:extLst>
            </p:cNvPr>
            <p:cNvSpPr/>
            <p:nvPr/>
          </p:nvSpPr>
          <p:spPr>
            <a:xfrm>
              <a:off x="6334125" y="3114503"/>
              <a:ext cx="142875" cy="143046"/>
            </a:xfrm>
            <a:custGeom>
              <a:avLst/>
              <a:gdLst>
                <a:gd name="connsiteX0" fmla="*/ 123825 w 142875"/>
                <a:gd name="connsiteY0" fmla="*/ 38100 h 143046"/>
                <a:gd name="connsiteX1" fmla="*/ 123825 w 142875"/>
                <a:gd name="connsiteY1" fmla="*/ 143046 h 143046"/>
                <a:gd name="connsiteX2" fmla="*/ 142875 w 142875"/>
                <a:gd name="connsiteY2" fmla="*/ 143046 h 143046"/>
                <a:gd name="connsiteX3" fmla="*/ 142875 w 142875"/>
                <a:gd name="connsiteY3" fmla="*/ 38100 h 143046"/>
                <a:gd name="connsiteX4" fmla="*/ 104775 w 142875"/>
                <a:gd name="connsiteY4" fmla="*/ 0 h 143046"/>
                <a:gd name="connsiteX5" fmla="*/ 0 w 142875"/>
                <a:gd name="connsiteY5" fmla="*/ 0 h 143046"/>
                <a:gd name="connsiteX6" fmla="*/ 0 w 142875"/>
                <a:gd name="connsiteY6" fmla="*/ 19050 h 143046"/>
                <a:gd name="connsiteX7" fmla="*/ 104775 w 142875"/>
                <a:gd name="connsiteY7" fmla="*/ 19050 h 143046"/>
                <a:gd name="connsiteX8" fmla="*/ 123825 w 142875"/>
                <a:gd name="connsiteY8" fmla="*/ 38100 h 14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43046">
                  <a:moveTo>
                    <a:pt x="123825" y="38100"/>
                  </a:moveTo>
                  <a:lnTo>
                    <a:pt x="123825" y="143046"/>
                  </a:lnTo>
                  <a:lnTo>
                    <a:pt x="142875" y="143046"/>
                  </a:lnTo>
                  <a:lnTo>
                    <a:pt x="142875" y="38100"/>
                  </a:lnTo>
                  <a:cubicBezTo>
                    <a:pt x="142812" y="17084"/>
                    <a:pt x="125791" y="63"/>
                    <a:pt x="104775" y="0"/>
                  </a:cubicBezTo>
                  <a:lnTo>
                    <a:pt x="0" y="0"/>
                  </a:lnTo>
                  <a:lnTo>
                    <a:pt x="0" y="19050"/>
                  </a:lnTo>
                  <a:lnTo>
                    <a:pt x="104775" y="19050"/>
                  </a:lnTo>
                  <a:cubicBezTo>
                    <a:pt x="115296" y="19050"/>
                    <a:pt x="123825" y="27579"/>
                    <a:pt x="123825" y="38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8258F6E-F399-4C30-9746-23DD577CC915}"/>
                </a:ext>
              </a:extLst>
            </p:cNvPr>
            <p:cNvSpPr/>
            <p:nvPr/>
          </p:nvSpPr>
          <p:spPr>
            <a:xfrm>
              <a:off x="5715000" y="3333750"/>
              <a:ext cx="762000" cy="428625"/>
            </a:xfrm>
            <a:custGeom>
              <a:avLst/>
              <a:gdLst>
                <a:gd name="connsiteX0" fmla="*/ 742950 w 762000"/>
                <a:gd name="connsiteY0" fmla="*/ 276225 h 428625"/>
                <a:gd name="connsiteX1" fmla="*/ 723900 w 762000"/>
                <a:gd name="connsiteY1" fmla="*/ 295275 h 428625"/>
                <a:gd name="connsiteX2" fmla="*/ 38100 w 762000"/>
                <a:gd name="connsiteY2" fmla="*/ 295275 h 428625"/>
                <a:gd name="connsiteX3" fmla="*/ 19050 w 762000"/>
                <a:gd name="connsiteY3" fmla="*/ 276225 h 428625"/>
                <a:gd name="connsiteX4" fmla="*/ 19050 w 762000"/>
                <a:gd name="connsiteY4" fmla="*/ 104775 h 428625"/>
                <a:gd name="connsiteX5" fmla="*/ 0 w 762000"/>
                <a:gd name="connsiteY5" fmla="*/ 104775 h 428625"/>
                <a:gd name="connsiteX6" fmla="*/ 0 w 762000"/>
                <a:gd name="connsiteY6" fmla="*/ 276225 h 428625"/>
                <a:gd name="connsiteX7" fmla="*/ 38100 w 762000"/>
                <a:gd name="connsiteY7" fmla="*/ 314325 h 428625"/>
                <a:gd name="connsiteX8" fmla="*/ 314325 w 762000"/>
                <a:gd name="connsiteY8" fmla="*/ 314325 h 428625"/>
                <a:gd name="connsiteX9" fmla="*/ 314325 w 762000"/>
                <a:gd name="connsiteY9" fmla="*/ 409575 h 428625"/>
                <a:gd name="connsiteX10" fmla="*/ 209550 w 762000"/>
                <a:gd name="connsiteY10" fmla="*/ 409575 h 428625"/>
                <a:gd name="connsiteX11" fmla="*/ 209550 w 762000"/>
                <a:gd name="connsiteY11" fmla="*/ 428625 h 428625"/>
                <a:gd name="connsiteX12" fmla="*/ 552450 w 762000"/>
                <a:gd name="connsiteY12" fmla="*/ 428625 h 428625"/>
                <a:gd name="connsiteX13" fmla="*/ 552450 w 762000"/>
                <a:gd name="connsiteY13" fmla="*/ 409575 h 428625"/>
                <a:gd name="connsiteX14" fmla="*/ 447675 w 762000"/>
                <a:gd name="connsiteY14" fmla="*/ 409575 h 428625"/>
                <a:gd name="connsiteX15" fmla="*/ 447675 w 762000"/>
                <a:gd name="connsiteY15" fmla="*/ 314325 h 428625"/>
                <a:gd name="connsiteX16" fmla="*/ 723900 w 762000"/>
                <a:gd name="connsiteY16" fmla="*/ 314325 h 428625"/>
                <a:gd name="connsiteX17" fmla="*/ 762000 w 762000"/>
                <a:gd name="connsiteY17" fmla="*/ 276225 h 428625"/>
                <a:gd name="connsiteX18" fmla="*/ 762000 w 762000"/>
                <a:gd name="connsiteY18" fmla="*/ 0 h 428625"/>
                <a:gd name="connsiteX19" fmla="*/ 742950 w 762000"/>
                <a:gd name="connsiteY19" fmla="*/ 0 h 428625"/>
                <a:gd name="connsiteX20" fmla="*/ 428625 w 762000"/>
                <a:gd name="connsiteY20" fmla="*/ 409575 h 428625"/>
                <a:gd name="connsiteX21" fmla="*/ 333375 w 762000"/>
                <a:gd name="connsiteY21" fmla="*/ 409575 h 428625"/>
                <a:gd name="connsiteX22" fmla="*/ 333375 w 762000"/>
                <a:gd name="connsiteY22" fmla="*/ 314325 h 428625"/>
                <a:gd name="connsiteX23" fmla="*/ 428625 w 762000"/>
                <a:gd name="connsiteY23" fmla="*/ 3143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2000" h="428625">
                  <a:moveTo>
                    <a:pt x="742950" y="276225"/>
                  </a:moveTo>
                  <a:cubicBezTo>
                    <a:pt x="742950" y="286746"/>
                    <a:pt x="734421" y="295275"/>
                    <a:pt x="723900" y="295275"/>
                  </a:cubicBezTo>
                  <a:lnTo>
                    <a:pt x="38100" y="295275"/>
                  </a:lnTo>
                  <a:cubicBezTo>
                    <a:pt x="27579" y="295275"/>
                    <a:pt x="19050" y="286746"/>
                    <a:pt x="19050" y="276225"/>
                  </a:cubicBezTo>
                  <a:lnTo>
                    <a:pt x="19050" y="104775"/>
                  </a:lnTo>
                  <a:lnTo>
                    <a:pt x="0" y="104775"/>
                  </a:lnTo>
                  <a:lnTo>
                    <a:pt x="0" y="276225"/>
                  </a:lnTo>
                  <a:cubicBezTo>
                    <a:pt x="68" y="297239"/>
                    <a:pt x="17086" y="314257"/>
                    <a:pt x="38100" y="314325"/>
                  </a:cubicBezTo>
                  <a:lnTo>
                    <a:pt x="314325" y="314325"/>
                  </a:lnTo>
                  <a:lnTo>
                    <a:pt x="314325" y="409575"/>
                  </a:lnTo>
                  <a:lnTo>
                    <a:pt x="209550" y="409575"/>
                  </a:lnTo>
                  <a:lnTo>
                    <a:pt x="209550" y="428625"/>
                  </a:lnTo>
                  <a:lnTo>
                    <a:pt x="552450" y="428625"/>
                  </a:lnTo>
                  <a:lnTo>
                    <a:pt x="552450" y="409575"/>
                  </a:lnTo>
                  <a:lnTo>
                    <a:pt x="447675" y="409575"/>
                  </a:lnTo>
                  <a:lnTo>
                    <a:pt x="447675" y="314325"/>
                  </a:lnTo>
                  <a:lnTo>
                    <a:pt x="723900" y="314325"/>
                  </a:lnTo>
                  <a:cubicBezTo>
                    <a:pt x="744914" y="314257"/>
                    <a:pt x="761932" y="297239"/>
                    <a:pt x="762000" y="276225"/>
                  </a:cubicBezTo>
                  <a:lnTo>
                    <a:pt x="762000" y="0"/>
                  </a:lnTo>
                  <a:lnTo>
                    <a:pt x="742950" y="0"/>
                  </a:lnTo>
                  <a:close/>
                  <a:moveTo>
                    <a:pt x="428625" y="409575"/>
                  </a:moveTo>
                  <a:lnTo>
                    <a:pt x="333375" y="409575"/>
                  </a:lnTo>
                  <a:lnTo>
                    <a:pt x="333375" y="314325"/>
                  </a:lnTo>
                  <a:lnTo>
                    <a:pt x="428625" y="3143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12B0077-71E8-41E5-9BA4-E82033F4CB72}"/>
                </a:ext>
              </a:extLst>
            </p:cNvPr>
            <p:cNvSpPr/>
            <p:nvPr/>
          </p:nvSpPr>
          <p:spPr>
            <a:xfrm>
              <a:off x="5657850" y="3209925"/>
              <a:ext cx="247650" cy="200025"/>
            </a:xfrm>
            <a:custGeom>
              <a:avLst/>
              <a:gdLst>
                <a:gd name="connsiteX0" fmla="*/ 247650 w 247650"/>
                <a:gd name="connsiteY0" fmla="*/ 0 h 200025"/>
                <a:gd name="connsiteX1" fmla="*/ 0 w 247650"/>
                <a:gd name="connsiteY1" fmla="*/ 0 h 200025"/>
                <a:gd name="connsiteX2" fmla="*/ 0 w 247650"/>
                <a:gd name="connsiteY2" fmla="*/ 200025 h 200025"/>
                <a:gd name="connsiteX3" fmla="*/ 247650 w 247650"/>
                <a:gd name="connsiteY3" fmla="*/ 200025 h 200025"/>
                <a:gd name="connsiteX4" fmla="*/ 228600 w 247650"/>
                <a:gd name="connsiteY4" fmla="*/ 180975 h 200025"/>
                <a:gd name="connsiteX5" fmla="*/ 19050 w 247650"/>
                <a:gd name="connsiteY5" fmla="*/ 180975 h 200025"/>
                <a:gd name="connsiteX6" fmla="*/ 19050 w 247650"/>
                <a:gd name="connsiteY6" fmla="*/ 19050 h 200025"/>
                <a:gd name="connsiteX7" fmla="*/ 228600 w 247650"/>
                <a:gd name="connsiteY7" fmla="*/ 1905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200025">
                  <a:moveTo>
                    <a:pt x="247650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247650" y="200025"/>
                  </a:lnTo>
                  <a:close/>
                  <a:moveTo>
                    <a:pt x="228600" y="180975"/>
                  </a:moveTo>
                  <a:lnTo>
                    <a:pt x="19050" y="180975"/>
                  </a:lnTo>
                  <a:lnTo>
                    <a:pt x="19050" y="19050"/>
                  </a:lnTo>
                  <a:lnTo>
                    <a:pt x="22860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F1530F7-E1B8-41B1-AF4E-4DA0CC9D75E5}"/>
                </a:ext>
              </a:extLst>
            </p:cNvPr>
            <p:cNvSpPr/>
            <p:nvPr/>
          </p:nvSpPr>
          <p:spPr>
            <a:xfrm>
              <a:off x="5724525" y="3267075"/>
              <a:ext cx="114300" cy="19050"/>
            </a:xfrm>
            <a:custGeom>
              <a:avLst/>
              <a:gdLst>
                <a:gd name="connsiteX0" fmla="*/ 0 w 114300"/>
                <a:gd name="connsiteY0" fmla="*/ 0 h 19050"/>
                <a:gd name="connsiteX1" fmla="*/ 114300 w 114300"/>
                <a:gd name="connsiteY1" fmla="*/ 0 h 19050"/>
                <a:gd name="connsiteX2" fmla="*/ 114300 w 114300"/>
                <a:gd name="connsiteY2" fmla="*/ 19050 h 19050"/>
                <a:gd name="connsiteX3" fmla="*/ 0 w 1143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9050">
                  <a:moveTo>
                    <a:pt x="0" y="0"/>
                  </a:moveTo>
                  <a:lnTo>
                    <a:pt x="114300" y="0"/>
                  </a:lnTo>
                  <a:lnTo>
                    <a:pt x="1143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164604-B429-4EF8-B39B-27899550C75B}"/>
                </a:ext>
              </a:extLst>
            </p:cNvPr>
            <p:cNvSpPr/>
            <p:nvPr/>
          </p:nvSpPr>
          <p:spPr>
            <a:xfrm>
              <a:off x="5724525" y="3324225"/>
              <a:ext cx="76200" cy="19050"/>
            </a:xfrm>
            <a:custGeom>
              <a:avLst/>
              <a:gdLst>
                <a:gd name="connsiteX0" fmla="*/ 0 w 76200"/>
                <a:gd name="connsiteY0" fmla="*/ 0 h 19050"/>
                <a:gd name="connsiteX1" fmla="*/ 76200 w 76200"/>
                <a:gd name="connsiteY1" fmla="*/ 0 h 19050"/>
                <a:gd name="connsiteX2" fmla="*/ 76200 w 76200"/>
                <a:gd name="connsiteY2" fmla="*/ 19050 h 19050"/>
                <a:gd name="connsiteX3" fmla="*/ 0 w 762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0" y="0"/>
                  </a:moveTo>
                  <a:lnTo>
                    <a:pt x="76200" y="0"/>
                  </a:lnTo>
                  <a:lnTo>
                    <a:pt x="762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868EEB-AA30-40AA-804C-9639F26F451A}"/>
                </a:ext>
              </a:extLst>
            </p:cNvPr>
            <p:cNvSpPr/>
            <p:nvPr/>
          </p:nvSpPr>
          <p:spPr>
            <a:xfrm>
              <a:off x="5962650" y="324802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266700 w 266700"/>
                <a:gd name="connsiteY1" fmla="*/ 133350 h 266700"/>
                <a:gd name="connsiteX2" fmla="*/ 133350 w 266700"/>
                <a:gd name="connsiteY2" fmla="*/ 0 h 266700"/>
                <a:gd name="connsiteX3" fmla="*/ 0 w 266700"/>
                <a:gd name="connsiteY3" fmla="*/ 133350 h 266700"/>
                <a:gd name="connsiteX4" fmla="*/ 133350 w 266700"/>
                <a:gd name="connsiteY4" fmla="*/ 266700 h 266700"/>
                <a:gd name="connsiteX5" fmla="*/ 66799 w 266700"/>
                <a:gd name="connsiteY5" fmla="*/ 226095 h 266700"/>
                <a:gd name="connsiteX6" fmla="*/ 135868 w 266700"/>
                <a:gd name="connsiteY6" fmla="*/ 162062 h 266700"/>
                <a:gd name="connsiteX7" fmla="*/ 199901 w 266700"/>
                <a:gd name="connsiteY7" fmla="*/ 226095 h 266700"/>
                <a:gd name="connsiteX8" fmla="*/ 66799 w 266700"/>
                <a:gd name="connsiteY8" fmla="*/ 226095 h 266700"/>
                <a:gd name="connsiteX9" fmla="*/ 104775 w 266700"/>
                <a:gd name="connsiteY9" fmla="*/ 114300 h 266700"/>
                <a:gd name="connsiteX10" fmla="*/ 133350 w 266700"/>
                <a:gd name="connsiteY10" fmla="*/ 85725 h 266700"/>
                <a:gd name="connsiteX11" fmla="*/ 161925 w 266700"/>
                <a:gd name="connsiteY11" fmla="*/ 114300 h 266700"/>
                <a:gd name="connsiteX12" fmla="*/ 133350 w 266700"/>
                <a:gd name="connsiteY12" fmla="*/ 142875 h 266700"/>
                <a:gd name="connsiteX13" fmla="*/ 104775 w 266700"/>
                <a:gd name="connsiteY13" fmla="*/ 114300 h 266700"/>
                <a:gd name="connsiteX14" fmla="*/ 133350 w 266700"/>
                <a:gd name="connsiteY14" fmla="*/ 19050 h 266700"/>
                <a:gd name="connsiteX15" fmla="*/ 247636 w 266700"/>
                <a:gd name="connsiteY15" fmla="*/ 132982 h 266700"/>
                <a:gd name="connsiteX16" fmla="*/ 217170 w 266700"/>
                <a:gd name="connsiteY16" fmla="*/ 210779 h 266700"/>
                <a:gd name="connsiteX17" fmla="*/ 165497 w 266700"/>
                <a:gd name="connsiteY17" fmla="*/ 149190 h 266700"/>
                <a:gd name="connsiteX18" fmla="*/ 168452 w 266700"/>
                <a:gd name="connsiteY18" fmla="*/ 81903 h 266700"/>
                <a:gd name="connsiteX19" fmla="*/ 101165 w 266700"/>
                <a:gd name="connsiteY19" fmla="*/ 78948 h 266700"/>
                <a:gd name="connsiteX20" fmla="*/ 98209 w 266700"/>
                <a:gd name="connsiteY20" fmla="*/ 146234 h 266700"/>
                <a:gd name="connsiteX21" fmla="*/ 101165 w 266700"/>
                <a:gd name="connsiteY21" fmla="*/ 149190 h 266700"/>
                <a:gd name="connsiteX22" fmla="*/ 49530 w 266700"/>
                <a:gd name="connsiteY22" fmla="*/ 210779 h 266700"/>
                <a:gd name="connsiteX23" fmla="*/ 55554 w 266700"/>
                <a:gd name="connsiteY23" fmla="*/ 49516 h 266700"/>
                <a:gd name="connsiteX24" fmla="*/ 133350 w 266700"/>
                <a:gd name="connsiteY24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206997" y="266700"/>
                    <a:pt x="266700" y="206997"/>
                    <a:pt x="266700" y="133350"/>
                  </a:cubicBezTo>
                  <a:cubicBezTo>
                    <a:pt x="266700" y="59703"/>
                    <a:pt x="206997" y="0"/>
                    <a:pt x="133350" y="0"/>
                  </a:cubicBezTo>
                  <a:cubicBezTo>
                    <a:pt x="59703" y="0"/>
                    <a:pt x="0" y="59703"/>
                    <a:pt x="0" y="133350"/>
                  </a:cubicBezTo>
                  <a:cubicBezTo>
                    <a:pt x="79" y="206965"/>
                    <a:pt x="59735" y="266621"/>
                    <a:pt x="133350" y="266700"/>
                  </a:cubicBezTo>
                  <a:close/>
                  <a:moveTo>
                    <a:pt x="66799" y="226095"/>
                  </a:moveTo>
                  <a:cubicBezTo>
                    <a:pt x="68189" y="189340"/>
                    <a:pt x="99113" y="160672"/>
                    <a:pt x="135868" y="162062"/>
                  </a:cubicBezTo>
                  <a:cubicBezTo>
                    <a:pt x="170673" y="163379"/>
                    <a:pt x="198584" y="191291"/>
                    <a:pt x="199901" y="226095"/>
                  </a:cubicBezTo>
                  <a:cubicBezTo>
                    <a:pt x="160188" y="254834"/>
                    <a:pt x="106512" y="254834"/>
                    <a:pt x="66799" y="226095"/>
                  </a:cubicBezTo>
                  <a:close/>
                  <a:moveTo>
                    <a:pt x="104775" y="114300"/>
                  </a:moveTo>
                  <a:cubicBezTo>
                    <a:pt x="104775" y="98518"/>
                    <a:pt x="117568" y="85725"/>
                    <a:pt x="133350" y="85725"/>
                  </a:cubicBezTo>
                  <a:cubicBezTo>
                    <a:pt x="149132" y="85725"/>
                    <a:pt x="161925" y="98518"/>
                    <a:pt x="161925" y="114300"/>
                  </a:cubicBezTo>
                  <a:cubicBezTo>
                    <a:pt x="161925" y="130082"/>
                    <a:pt x="149132" y="142875"/>
                    <a:pt x="133350" y="142875"/>
                  </a:cubicBezTo>
                  <a:cubicBezTo>
                    <a:pt x="117568" y="142875"/>
                    <a:pt x="104775" y="130082"/>
                    <a:pt x="104775" y="114300"/>
                  </a:cubicBezTo>
                  <a:close/>
                  <a:moveTo>
                    <a:pt x="133350" y="19050"/>
                  </a:moveTo>
                  <a:cubicBezTo>
                    <a:pt x="196371" y="18953"/>
                    <a:pt x="247539" y="69962"/>
                    <a:pt x="247636" y="132982"/>
                  </a:cubicBezTo>
                  <a:cubicBezTo>
                    <a:pt x="247680" y="161834"/>
                    <a:pt x="236795" y="189630"/>
                    <a:pt x="217170" y="210779"/>
                  </a:cubicBezTo>
                  <a:cubicBezTo>
                    <a:pt x="211190" y="182968"/>
                    <a:pt x="191846" y="159911"/>
                    <a:pt x="165497" y="149190"/>
                  </a:cubicBezTo>
                  <a:cubicBezTo>
                    <a:pt x="184894" y="131425"/>
                    <a:pt x="186217" y="101300"/>
                    <a:pt x="168452" y="81903"/>
                  </a:cubicBezTo>
                  <a:cubicBezTo>
                    <a:pt x="150687" y="62506"/>
                    <a:pt x="120562" y="61183"/>
                    <a:pt x="101165" y="78948"/>
                  </a:cubicBezTo>
                  <a:cubicBezTo>
                    <a:pt x="81768" y="96712"/>
                    <a:pt x="80445" y="126838"/>
                    <a:pt x="98209" y="146234"/>
                  </a:cubicBezTo>
                  <a:cubicBezTo>
                    <a:pt x="99151" y="147263"/>
                    <a:pt x="100137" y="148249"/>
                    <a:pt x="101165" y="149190"/>
                  </a:cubicBezTo>
                  <a:cubicBezTo>
                    <a:pt x="74830" y="159921"/>
                    <a:pt x="55502" y="182975"/>
                    <a:pt x="49530" y="210779"/>
                  </a:cubicBezTo>
                  <a:cubicBezTo>
                    <a:pt x="6662" y="164583"/>
                    <a:pt x="9359" y="92384"/>
                    <a:pt x="55554" y="49516"/>
                  </a:cubicBezTo>
                  <a:cubicBezTo>
                    <a:pt x="76702" y="29891"/>
                    <a:pt x="104499" y="19005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D19069E-D637-4317-B8A7-DBA2F06ED1E6}"/>
                </a:ext>
              </a:extLst>
            </p:cNvPr>
            <p:cNvSpPr/>
            <p:nvPr/>
          </p:nvSpPr>
          <p:spPr>
            <a:xfrm>
              <a:off x="6258687" y="3429000"/>
              <a:ext cx="104012" cy="104775"/>
            </a:xfrm>
            <a:custGeom>
              <a:avLst/>
              <a:gdLst>
                <a:gd name="connsiteX0" fmla="*/ 101613 w 104012"/>
                <a:gd name="connsiteY0" fmla="*/ 34366 h 104775"/>
                <a:gd name="connsiteX1" fmla="*/ 99212 w 104012"/>
                <a:gd name="connsiteY1" fmla="*/ 31966 h 104775"/>
                <a:gd name="connsiteX2" fmla="*/ 4000 w 104012"/>
                <a:gd name="connsiteY2" fmla="*/ 0 h 104775"/>
                <a:gd name="connsiteX3" fmla="*/ 3200 w 104012"/>
                <a:gd name="connsiteY3" fmla="*/ 0 h 104775"/>
                <a:gd name="connsiteX4" fmla="*/ 0 w 104012"/>
                <a:gd name="connsiteY4" fmla="*/ 3200 h 104775"/>
                <a:gd name="connsiteX5" fmla="*/ 0 w 104012"/>
                <a:gd name="connsiteY5" fmla="*/ 4000 h 104775"/>
                <a:gd name="connsiteX6" fmla="*/ 31213 w 104012"/>
                <a:gd name="connsiteY6" fmla="*/ 100013 h 104775"/>
                <a:gd name="connsiteX7" fmla="*/ 35214 w 104012"/>
                <a:gd name="connsiteY7" fmla="*/ 102413 h 104775"/>
                <a:gd name="connsiteX8" fmla="*/ 37614 w 104012"/>
                <a:gd name="connsiteY8" fmla="*/ 100013 h 104775"/>
                <a:gd name="connsiteX9" fmla="*/ 49568 w 104012"/>
                <a:gd name="connsiteY9" fmla="*/ 67342 h 104775"/>
                <a:gd name="connsiteX10" fmla="*/ 49701 w 104012"/>
                <a:gd name="connsiteY10" fmla="*/ 67323 h 104775"/>
                <a:gd name="connsiteX11" fmla="*/ 49721 w 104012"/>
                <a:gd name="connsiteY11" fmla="*/ 67342 h 104775"/>
                <a:gd name="connsiteX12" fmla="*/ 87211 w 104012"/>
                <a:gd name="connsiteY12" fmla="*/ 104775 h 104775"/>
                <a:gd name="connsiteX13" fmla="*/ 104013 w 104012"/>
                <a:gd name="connsiteY13" fmla="*/ 87973 h 104775"/>
                <a:gd name="connsiteX14" fmla="*/ 66523 w 104012"/>
                <a:gd name="connsiteY14" fmla="*/ 50482 h 104775"/>
                <a:gd name="connsiteX15" fmla="*/ 66508 w 104012"/>
                <a:gd name="connsiteY15" fmla="*/ 50335 h 104775"/>
                <a:gd name="connsiteX16" fmla="*/ 66523 w 104012"/>
                <a:gd name="connsiteY16" fmla="*/ 50321 h 104775"/>
                <a:gd name="connsiteX17" fmla="*/ 99250 w 104012"/>
                <a:gd name="connsiteY17" fmla="*/ 38367 h 104775"/>
                <a:gd name="connsiteX18" fmla="*/ 101613 w 104012"/>
                <a:gd name="connsiteY18" fmla="*/ 3436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012" h="104775">
                  <a:moveTo>
                    <a:pt x="101613" y="34366"/>
                  </a:moveTo>
                  <a:cubicBezTo>
                    <a:pt x="101613" y="33566"/>
                    <a:pt x="100813" y="32766"/>
                    <a:pt x="99212" y="31966"/>
                  </a:cubicBezTo>
                  <a:lnTo>
                    <a:pt x="4000" y="0"/>
                  </a:lnTo>
                  <a:lnTo>
                    <a:pt x="3200" y="0"/>
                  </a:lnTo>
                  <a:cubicBezTo>
                    <a:pt x="1483" y="115"/>
                    <a:pt x="115" y="1483"/>
                    <a:pt x="0" y="3200"/>
                  </a:cubicBezTo>
                  <a:lnTo>
                    <a:pt x="0" y="4000"/>
                  </a:lnTo>
                  <a:lnTo>
                    <a:pt x="31213" y="100013"/>
                  </a:lnTo>
                  <a:cubicBezTo>
                    <a:pt x="31978" y="101512"/>
                    <a:pt x="33531" y="102443"/>
                    <a:pt x="35214" y="102413"/>
                  </a:cubicBezTo>
                  <a:cubicBezTo>
                    <a:pt x="36014" y="102413"/>
                    <a:pt x="36814" y="101613"/>
                    <a:pt x="37614" y="100013"/>
                  </a:cubicBezTo>
                  <a:lnTo>
                    <a:pt x="49568" y="67342"/>
                  </a:lnTo>
                  <a:cubicBezTo>
                    <a:pt x="49600" y="67300"/>
                    <a:pt x="49660" y="67291"/>
                    <a:pt x="49701" y="67323"/>
                  </a:cubicBezTo>
                  <a:cubicBezTo>
                    <a:pt x="49709" y="67328"/>
                    <a:pt x="49715" y="67334"/>
                    <a:pt x="49721" y="67342"/>
                  </a:cubicBezTo>
                  <a:lnTo>
                    <a:pt x="87211" y="104775"/>
                  </a:lnTo>
                  <a:lnTo>
                    <a:pt x="104013" y="87973"/>
                  </a:lnTo>
                  <a:lnTo>
                    <a:pt x="66523" y="50482"/>
                  </a:lnTo>
                  <a:cubicBezTo>
                    <a:pt x="66478" y="50445"/>
                    <a:pt x="66471" y="50380"/>
                    <a:pt x="66508" y="50335"/>
                  </a:cubicBezTo>
                  <a:cubicBezTo>
                    <a:pt x="66512" y="50330"/>
                    <a:pt x="66517" y="50325"/>
                    <a:pt x="66523" y="50321"/>
                  </a:cubicBezTo>
                  <a:lnTo>
                    <a:pt x="99250" y="38367"/>
                  </a:lnTo>
                  <a:cubicBezTo>
                    <a:pt x="100735" y="37591"/>
                    <a:pt x="101651" y="36041"/>
                    <a:pt x="101613" y="34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3604AA5-5C59-4C8B-B1A1-4613AFFD3582}"/>
              </a:ext>
            </a:extLst>
          </p:cNvPr>
          <p:cNvSpPr txBox="1"/>
          <p:nvPr/>
        </p:nvSpPr>
        <p:spPr>
          <a:xfrm>
            <a:off x="9277202" y="2753872"/>
            <a:ext cx="145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Owner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A47898-DCE3-4F7C-B454-246EDDBD893B}"/>
              </a:ext>
            </a:extLst>
          </p:cNvPr>
          <p:cNvCxnSpPr>
            <a:cxnSpLocks/>
          </p:cNvCxnSpPr>
          <p:nvPr/>
        </p:nvCxnSpPr>
        <p:spPr>
          <a:xfrm>
            <a:off x="9368642" y="3151626"/>
            <a:ext cx="1789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BCE571-A8FF-4521-B203-33AE6CEBC96E}"/>
              </a:ext>
            </a:extLst>
          </p:cNvPr>
          <p:cNvSpPr/>
          <p:nvPr/>
        </p:nvSpPr>
        <p:spPr>
          <a:xfrm>
            <a:off x="993044" y="2204159"/>
            <a:ext cx="2944368" cy="354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pc="5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Empowers Administrators, Owners and Tenants to streamline processes and elevate rental experience</a:t>
            </a:r>
            <a:endParaRPr lang="en-US" sz="24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400" i="1" spc="5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5A23F2-AA82-4A5D-A9EA-08F91310511F}"/>
              </a:ext>
            </a:extLst>
          </p:cNvPr>
          <p:cNvSpPr txBox="1"/>
          <p:nvPr/>
        </p:nvSpPr>
        <p:spPr>
          <a:xfrm>
            <a:off x="507178" y="2089686"/>
            <a:ext cx="452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7FE7BD-4A92-4F98-B22A-C716095CFC57}"/>
              </a:ext>
            </a:extLst>
          </p:cNvPr>
          <p:cNvSpPr txBox="1"/>
          <p:nvPr/>
        </p:nvSpPr>
        <p:spPr>
          <a:xfrm>
            <a:off x="630273" y="1186738"/>
            <a:ext cx="507222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Our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3ABC54-2D46-41DD-9AC1-7A36B27B6EE0}"/>
              </a:ext>
            </a:extLst>
          </p:cNvPr>
          <p:cNvSpPr/>
          <p:nvPr/>
        </p:nvSpPr>
        <p:spPr>
          <a:xfrm>
            <a:off x="933566" y="5804452"/>
            <a:ext cx="2413926" cy="268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!!g">
            <a:extLst>
              <a:ext uri="{FF2B5EF4-FFF2-40B4-BE49-F238E27FC236}">
                <a16:creationId xmlns:a16="http://schemas.microsoft.com/office/drawing/2014/main" id="{F31BE8F7-C6F7-401C-B38A-8A85E59C5E71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85" name="!!t">
            <a:extLst>
              <a:ext uri="{FF2B5EF4-FFF2-40B4-BE49-F238E27FC236}">
                <a16:creationId xmlns:a16="http://schemas.microsoft.com/office/drawing/2014/main" id="{90A921D5-713E-9162-ED7B-D9A2BCA8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-87779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BD77EFE-1430-510F-6166-B06C07C9D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16" t="-812" r="-429" b="-21"/>
          <a:stretch>
            <a:fillRect/>
          </a:stretch>
        </p:blipFill>
        <p:spPr>
          <a:xfrm>
            <a:off x="115806" y="-282759"/>
            <a:ext cx="1480420" cy="1466554"/>
          </a:xfrm>
          <a:custGeom>
            <a:avLst/>
            <a:gdLst>
              <a:gd name="connsiteX0" fmla="*/ 0 w 3976796"/>
              <a:gd name="connsiteY0" fmla="*/ 0 h 3939548"/>
              <a:gd name="connsiteX1" fmla="*/ 3976796 w 3976796"/>
              <a:gd name="connsiteY1" fmla="*/ 0 h 3939548"/>
              <a:gd name="connsiteX2" fmla="*/ 3976796 w 3976796"/>
              <a:gd name="connsiteY2" fmla="*/ 3939548 h 3939548"/>
              <a:gd name="connsiteX3" fmla="*/ 0 w 3976796"/>
              <a:gd name="connsiteY3" fmla="*/ 3939548 h 3939548"/>
              <a:gd name="connsiteX4" fmla="*/ 0 w 3976796"/>
              <a:gd name="connsiteY4" fmla="*/ 0 h 3939548"/>
              <a:gd name="connsiteX5" fmla="*/ 16401 w 3976796"/>
              <a:gd name="connsiteY5" fmla="*/ 31724 h 3939548"/>
              <a:gd name="connsiteX6" fmla="*/ 16401 w 3976796"/>
              <a:gd name="connsiteY6" fmla="*/ 3938727 h 3939548"/>
              <a:gd name="connsiteX7" fmla="*/ 3959869 w 3976796"/>
              <a:gd name="connsiteY7" fmla="*/ 3938727 h 3939548"/>
              <a:gd name="connsiteX8" fmla="*/ 3959869 w 3976796"/>
              <a:gd name="connsiteY8" fmla="*/ 31724 h 3939548"/>
              <a:gd name="connsiteX9" fmla="*/ 16401 w 3976796"/>
              <a:gd name="connsiteY9" fmla="*/ 31724 h 393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76796" h="3939548">
                <a:moveTo>
                  <a:pt x="0" y="0"/>
                </a:moveTo>
                <a:lnTo>
                  <a:pt x="3976796" y="0"/>
                </a:lnTo>
                <a:lnTo>
                  <a:pt x="3976796" y="3939548"/>
                </a:lnTo>
                <a:lnTo>
                  <a:pt x="0" y="3939548"/>
                </a:lnTo>
                <a:lnTo>
                  <a:pt x="0" y="0"/>
                </a:lnTo>
                <a:close/>
                <a:moveTo>
                  <a:pt x="16401" y="31724"/>
                </a:moveTo>
                <a:lnTo>
                  <a:pt x="16401" y="3938727"/>
                </a:lnTo>
                <a:lnTo>
                  <a:pt x="3959869" y="3938727"/>
                </a:lnTo>
                <a:lnTo>
                  <a:pt x="3959869" y="31724"/>
                </a:lnTo>
                <a:lnTo>
                  <a:pt x="16401" y="31724"/>
                </a:ln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5C7F419-6BA0-5D98-B045-039998518A4C}"/>
              </a:ext>
            </a:extLst>
          </p:cNvPr>
          <p:cNvSpPr txBox="1"/>
          <p:nvPr/>
        </p:nvSpPr>
        <p:spPr>
          <a:xfrm rot="10800000">
            <a:off x="3458503" y="4459376"/>
            <a:ext cx="452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FFE64B-6D4A-4A56-A697-24563E909023}"/>
              </a:ext>
            </a:extLst>
          </p:cNvPr>
          <p:cNvSpPr txBox="1"/>
          <p:nvPr/>
        </p:nvSpPr>
        <p:spPr>
          <a:xfrm>
            <a:off x="5825589" y="2757114"/>
            <a:ext cx="2278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Administrator</a:t>
            </a:r>
          </a:p>
        </p:txBody>
      </p:sp>
      <p:cxnSp>
        <p:nvCxnSpPr>
          <p:cNvPr id="58" name="!!lineA">
            <a:extLst>
              <a:ext uri="{FF2B5EF4-FFF2-40B4-BE49-F238E27FC236}">
                <a16:creationId xmlns:a16="http://schemas.microsoft.com/office/drawing/2014/main" id="{D8D6FEBA-3C6F-4763-AA4E-3B34C3188A01}"/>
              </a:ext>
            </a:extLst>
          </p:cNvPr>
          <p:cNvCxnSpPr>
            <a:cxnSpLocks/>
          </p:cNvCxnSpPr>
          <p:nvPr/>
        </p:nvCxnSpPr>
        <p:spPr>
          <a:xfrm>
            <a:off x="5917030" y="3154868"/>
            <a:ext cx="18096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aphic 16" descr="Tools">
            <a:extLst>
              <a:ext uri="{FF2B5EF4-FFF2-40B4-BE49-F238E27FC236}">
                <a16:creationId xmlns:a16="http://schemas.microsoft.com/office/drawing/2014/main" id="{B91E1AD1-63C0-80AA-3832-EC819C6AE920}"/>
              </a:ext>
            </a:extLst>
          </p:cNvPr>
          <p:cNvGrpSpPr/>
          <p:nvPr/>
        </p:nvGrpSpPr>
        <p:grpSpPr>
          <a:xfrm>
            <a:off x="5935092" y="2151057"/>
            <a:ext cx="412454" cy="412841"/>
            <a:chOff x="5852226" y="3185226"/>
            <a:chExt cx="775093" cy="775821"/>
          </a:xfrm>
          <a:solidFill>
            <a:schemeClr val="bg1"/>
          </a:solidFill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712F40-CD14-91A3-09BF-4F50A6DDECB2}"/>
                </a:ext>
              </a:extLst>
            </p:cNvPr>
            <p:cNvSpPr/>
            <p:nvPr/>
          </p:nvSpPr>
          <p:spPr>
            <a:xfrm>
              <a:off x="6263059" y="3596630"/>
              <a:ext cx="364083" cy="363883"/>
            </a:xfrm>
            <a:custGeom>
              <a:avLst/>
              <a:gdLst>
                <a:gd name="connsiteX0" fmla="*/ 99060 w 364083"/>
                <a:gd name="connsiteY0" fmla="*/ 0 h 363883"/>
                <a:gd name="connsiteX1" fmla="*/ 85592 w 364083"/>
                <a:gd name="connsiteY1" fmla="*/ 13478 h 363883"/>
                <a:gd name="connsiteX2" fmla="*/ 336661 w 364083"/>
                <a:gd name="connsiteY2" fmla="*/ 263985 h 363883"/>
                <a:gd name="connsiteX3" fmla="*/ 330470 w 364083"/>
                <a:gd name="connsiteY3" fmla="*/ 329908 h 363883"/>
                <a:gd name="connsiteX4" fmla="*/ 294370 w 364083"/>
                <a:gd name="connsiteY4" fmla="*/ 344843 h 363883"/>
                <a:gd name="connsiteX5" fmla="*/ 265576 w 364083"/>
                <a:gd name="connsiteY5" fmla="*/ 335566 h 363883"/>
                <a:gd name="connsiteX6" fmla="*/ 260423 w 364083"/>
                <a:gd name="connsiteY6" fmla="*/ 331756 h 363883"/>
                <a:gd name="connsiteX7" fmla="*/ 258337 w 364083"/>
                <a:gd name="connsiteY7" fmla="*/ 329851 h 363883"/>
                <a:gd name="connsiteX8" fmla="*/ 13468 w 364083"/>
                <a:gd name="connsiteY8" fmla="*/ 85592 h 363883"/>
                <a:gd name="connsiteX9" fmla="*/ 0 w 364083"/>
                <a:gd name="connsiteY9" fmla="*/ 99060 h 363883"/>
                <a:gd name="connsiteX10" fmla="*/ 245297 w 364083"/>
                <a:gd name="connsiteY10" fmla="*/ 343262 h 363883"/>
                <a:gd name="connsiteX11" fmla="*/ 254403 w 364083"/>
                <a:gd name="connsiteY11" fmla="*/ 350987 h 363883"/>
                <a:gd name="connsiteX12" fmla="*/ 294408 w 364083"/>
                <a:gd name="connsiteY12" fmla="*/ 363884 h 363883"/>
                <a:gd name="connsiteX13" fmla="*/ 343938 w 364083"/>
                <a:gd name="connsiteY13" fmla="*/ 343367 h 363883"/>
                <a:gd name="connsiteX14" fmla="*/ 351558 w 364083"/>
                <a:gd name="connsiteY14" fmla="*/ 251927 h 3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4083" h="363883">
                  <a:moveTo>
                    <a:pt x="99060" y="0"/>
                  </a:moveTo>
                  <a:lnTo>
                    <a:pt x="85592" y="13478"/>
                  </a:lnTo>
                  <a:lnTo>
                    <a:pt x="336661" y="263985"/>
                  </a:lnTo>
                  <a:cubicBezTo>
                    <a:pt x="349742" y="284832"/>
                    <a:pt x="347203" y="311862"/>
                    <a:pt x="330470" y="329908"/>
                  </a:cubicBezTo>
                  <a:cubicBezTo>
                    <a:pt x="320870" y="339441"/>
                    <a:pt x="307899" y="344806"/>
                    <a:pt x="294370" y="344843"/>
                  </a:cubicBezTo>
                  <a:cubicBezTo>
                    <a:pt x="284032" y="344879"/>
                    <a:pt x="273949" y="341630"/>
                    <a:pt x="265576" y="335566"/>
                  </a:cubicBezTo>
                  <a:cubicBezTo>
                    <a:pt x="265576" y="335566"/>
                    <a:pt x="262414" y="333413"/>
                    <a:pt x="260423" y="331756"/>
                  </a:cubicBezTo>
                  <a:cubicBezTo>
                    <a:pt x="259861" y="331299"/>
                    <a:pt x="258337" y="329851"/>
                    <a:pt x="258337" y="329851"/>
                  </a:cubicBezTo>
                  <a:lnTo>
                    <a:pt x="13468" y="85592"/>
                  </a:lnTo>
                  <a:lnTo>
                    <a:pt x="0" y="99060"/>
                  </a:lnTo>
                  <a:lnTo>
                    <a:pt x="245297" y="343262"/>
                  </a:lnTo>
                  <a:lnTo>
                    <a:pt x="254403" y="350987"/>
                  </a:lnTo>
                  <a:cubicBezTo>
                    <a:pt x="266038" y="359410"/>
                    <a:pt x="280045" y="363926"/>
                    <a:pt x="294408" y="363884"/>
                  </a:cubicBezTo>
                  <a:cubicBezTo>
                    <a:pt x="312983" y="363869"/>
                    <a:pt x="330795" y="356491"/>
                    <a:pt x="343938" y="343367"/>
                  </a:cubicBezTo>
                  <a:cubicBezTo>
                    <a:pt x="367606" y="318445"/>
                    <a:pt x="370774" y="280423"/>
                    <a:pt x="351558" y="2519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ED9F52-5D3F-3A7F-3225-E3FAFD360E66}"/>
                </a:ext>
              </a:extLst>
            </p:cNvPr>
            <p:cNvSpPr/>
            <p:nvPr/>
          </p:nvSpPr>
          <p:spPr>
            <a:xfrm>
              <a:off x="5852226" y="3185226"/>
              <a:ext cx="775093" cy="775821"/>
            </a:xfrm>
            <a:custGeom>
              <a:avLst/>
              <a:gdLst>
                <a:gd name="connsiteX0" fmla="*/ 644909 w 775093"/>
                <a:gd name="connsiteY0" fmla="*/ 274320 h 775821"/>
                <a:gd name="connsiteX1" fmla="*/ 775092 w 775093"/>
                <a:gd name="connsiteY1" fmla="*/ 145311 h 775821"/>
                <a:gd name="connsiteX2" fmla="*/ 766201 w 775093"/>
                <a:gd name="connsiteY2" fmla="*/ 97546 h 775821"/>
                <a:gd name="connsiteX3" fmla="*/ 689048 w 775093"/>
                <a:gd name="connsiteY3" fmla="*/ 174698 h 775821"/>
                <a:gd name="connsiteX4" fmla="*/ 628088 w 775093"/>
                <a:gd name="connsiteY4" fmla="*/ 158506 h 775821"/>
                <a:gd name="connsiteX5" fmla="*/ 612848 w 775093"/>
                <a:gd name="connsiteY5" fmla="*/ 98498 h 775821"/>
                <a:gd name="connsiteX6" fmla="*/ 690001 w 775093"/>
                <a:gd name="connsiteY6" fmla="*/ 21346 h 775821"/>
                <a:gd name="connsiteX7" fmla="*/ 644900 w 775093"/>
                <a:gd name="connsiteY7" fmla="*/ 13183 h 775821"/>
                <a:gd name="connsiteX8" fmla="*/ 556651 w 775093"/>
                <a:gd name="connsiteY8" fmla="*/ 47063 h 775821"/>
                <a:gd name="connsiteX9" fmla="*/ 518551 w 775093"/>
                <a:gd name="connsiteY9" fmla="*/ 177556 h 775821"/>
                <a:gd name="connsiteX10" fmla="*/ 368265 w 775093"/>
                <a:gd name="connsiteY10" fmla="*/ 327841 h 775821"/>
                <a:gd name="connsiteX11" fmla="*/ 159639 w 775093"/>
                <a:gd name="connsiteY11" fmla="*/ 119453 h 775821"/>
                <a:gd name="connsiteX12" fmla="*/ 135579 w 775093"/>
                <a:gd name="connsiteY12" fmla="*/ 72304 h 775821"/>
                <a:gd name="connsiteX13" fmla="*/ 45415 w 775093"/>
                <a:gd name="connsiteY13" fmla="*/ 0 h 775821"/>
                <a:gd name="connsiteX14" fmla="*/ 0 w 775093"/>
                <a:gd name="connsiteY14" fmla="*/ 45415 h 775821"/>
                <a:gd name="connsiteX15" fmla="*/ 72390 w 775093"/>
                <a:gd name="connsiteY15" fmla="*/ 135588 h 775821"/>
                <a:gd name="connsiteX16" fmla="*/ 119453 w 775093"/>
                <a:gd name="connsiteY16" fmla="*/ 159639 h 775821"/>
                <a:gd name="connsiteX17" fmla="*/ 328051 w 775093"/>
                <a:gd name="connsiteY17" fmla="*/ 367989 h 775821"/>
                <a:gd name="connsiteX18" fmla="*/ 32776 w 775093"/>
                <a:gd name="connsiteY18" fmla="*/ 663331 h 775821"/>
                <a:gd name="connsiteX19" fmla="*/ 14678 w 775093"/>
                <a:gd name="connsiteY19" fmla="*/ 727148 h 775821"/>
                <a:gd name="connsiteX20" fmla="*/ 61351 w 775093"/>
                <a:gd name="connsiteY20" fmla="*/ 773821 h 775821"/>
                <a:gd name="connsiteX21" fmla="*/ 125168 w 775093"/>
                <a:gd name="connsiteY21" fmla="*/ 755723 h 775821"/>
                <a:gd name="connsiteX22" fmla="*/ 610943 w 775093"/>
                <a:gd name="connsiteY22" fmla="*/ 269948 h 775821"/>
                <a:gd name="connsiteX23" fmla="*/ 644909 w 775093"/>
                <a:gd name="connsiteY23" fmla="*/ 274320 h 775821"/>
                <a:gd name="connsiteX24" fmla="*/ 131893 w 775093"/>
                <a:gd name="connsiteY24" fmla="*/ 145104 h 775821"/>
                <a:gd name="connsiteX25" fmla="*/ 84639 w 775093"/>
                <a:gd name="connsiteY25" fmla="*/ 120472 h 775821"/>
                <a:gd name="connsiteX26" fmla="*/ 25584 w 775093"/>
                <a:gd name="connsiteY26" fmla="*/ 46806 h 775821"/>
                <a:gd name="connsiteX27" fmla="*/ 46844 w 775093"/>
                <a:gd name="connsiteY27" fmla="*/ 25546 h 775821"/>
                <a:gd name="connsiteX28" fmla="*/ 120510 w 775093"/>
                <a:gd name="connsiteY28" fmla="*/ 84601 h 775821"/>
                <a:gd name="connsiteX29" fmla="*/ 144037 w 775093"/>
                <a:gd name="connsiteY29" fmla="*/ 130883 h 775821"/>
                <a:gd name="connsiteX30" fmla="*/ 354768 w 775093"/>
                <a:gd name="connsiteY30" fmla="*/ 341290 h 775821"/>
                <a:gd name="connsiteX31" fmla="*/ 341567 w 775093"/>
                <a:gd name="connsiteY31" fmla="*/ 354492 h 775821"/>
                <a:gd name="connsiteX32" fmla="*/ 597475 w 775093"/>
                <a:gd name="connsiteY32" fmla="*/ 256480 h 775821"/>
                <a:gd name="connsiteX33" fmla="*/ 111700 w 775093"/>
                <a:gd name="connsiteY33" fmla="*/ 742255 h 775821"/>
                <a:gd name="connsiteX34" fmla="*/ 77543 w 775093"/>
                <a:gd name="connsiteY34" fmla="*/ 756771 h 775821"/>
                <a:gd name="connsiteX35" fmla="*/ 65980 w 775093"/>
                <a:gd name="connsiteY35" fmla="*/ 755333 h 775821"/>
                <a:gd name="connsiteX36" fmla="*/ 33166 w 775093"/>
                <a:gd name="connsiteY36" fmla="*/ 722528 h 775821"/>
                <a:gd name="connsiteX37" fmla="*/ 45863 w 775093"/>
                <a:gd name="connsiteY37" fmla="*/ 677180 h 775821"/>
                <a:gd name="connsiteX38" fmla="*/ 46063 w 775093"/>
                <a:gd name="connsiteY38" fmla="*/ 676989 h 775821"/>
                <a:gd name="connsiteX39" fmla="*/ 46253 w 775093"/>
                <a:gd name="connsiteY39" fmla="*/ 676799 h 775821"/>
                <a:gd name="connsiteX40" fmla="*/ 532028 w 775093"/>
                <a:gd name="connsiteY40" fmla="*/ 191024 h 775821"/>
                <a:gd name="connsiteX41" fmla="*/ 539744 w 775093"/>
                <a:gd name="connsiteY41" fmla="*/ 183318 h 775821"/>
                <a:gd name="connsiteX42" fmla="*/ 536991 w 775093"/>
                <a:gd name="connsiteY42" fmla="*/ 172793 h 775821"/>
                <a:gd name="connsiteX43" fmla="*/ 569376 w 775093"/>
                <a:gd name="connsiteY43" fmla="*/ 61293 h 775821"/>
                <a:gd name="connsiteX44" fmla="*/ 651748 w 775093"/>
                <a:gd name="connsiteY44" fmla="*/ 32471 h 775821"/>
                <a:gd name="connsiteX45" fmla="*/ 651815 w 775093"/>
                <a:gd name="connsiteY45" fmla="*/ 32642 h 775821"/>
                <a:gd name="connsiteX46" fmla="*/ 591722 w 775093"/>
                <a:gd name="connsiteY46" fmla="*/ 92688 h 775821"/>
                <a:gd name="connsiteX47" fmla="*/ 612381 w 775093"/>
                <a:gd name="connsiteY47" fmla="*/ 174041 h 775821"/>
                <a:gd name="connsiteX48" fmla="*/ 694763 w 775093"/>
                <a:gd name="connsiteY48" fmla="*/ 195948 h 775821"/>
                <a:gd name="connsiteX49" fmla="*/ 755428 w 775093"/>
                <a:gd name="connsiteY49" fmla="*/ 135274 h 775821"/>
                <a:gd name="connsiteX50" fmla="*/ 755599 w 775093"/>
                <a:gd name="connsiteY50" fmla="*/ 135341 h 775821"/>
                <a:gd name="connsiteX51" fmla="*/ 727424 w 775093"/>
                <a:gd name="connsiteY51" fmla="*/ 218961 h 775821"/>
                <a:gd name="connsiteX52" fmla="*/ 644909 w 775093"/>
                <a:gd name="connsiteY52" fmla="*/ 255289 h 775821"/>
                <a:gd name="connsiteX53" fmla="*/ 615734 w 775093"/>
                <a:gd name="connsiteY53" fmla="*/ 251479 h 775821"/>
                <a:gd name="connsiteX54" fmla="*/ 605180 w 775093"/>
                <a:gd name="connsiteY54" fmla="*/ 248736 h 7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75093" h="775821">
                  <a:moveTo>
                    <a:pt x="644909" y="274320"/>
                  </a:moveTo>
                  <a:cubicBezTo>
                    <a:pt x="716483" y="274644"/>
                    <a:pt x="774767" y="216885"/>
                    <a:pt x="775092" y="145311"/>
                  </a:cubicBezTo>
                  <a:cubicBezTo>
                    <a:pt x="775165" y="128971"/>
                    <a:pt x="772149" y="112765"/>
                    <a:pt x="766201" y="97546"/>
                  </a:cubicBezTo>
                  <a:lnTo>
                    <a:pt x="689048" y="174698"/>
                  </a:lnTo>
                  <a:lnTo>
                    <a:pt x="628088" y="158506"/>
                  </a:lnTo>
                  <a:lnTo>
                    <a:pt x="612848" y="98498"/>
                  </a:lnTo>
                  <a:lnTo>
                    <a:pt x="690001" y="21346"/>
                  </a:lnTo>
                  <a:cubicBezTo>
                    <a:pt x="675579" y="15938"/>
                    <a:pt x="660302" y="13173"/>
                    <a:pt x="644900" y="13183"/>
                  </a:cubicBezTo>
                  <a:cubicBezTo>
                    <a:pt x="612320" y="13255"/>
                    <a:pt x="580908" y="25315"/>
                    <a:pt x="556651" y="47063"/>
                  </a:cubicBezTo>
                  <a:cubicBezTo>
                    <a:pt x="520639" y="80070"/>
                    <a:pt x="505957" y="130357"/>
                    <a:pt x="518551" y="177556"/>
                  </a:cubicBezTo>
                  <a:lnTo>
                    <a:pt x="368265" y="327841"/>
                  </a:lnTo>
                  <a:lnTo>
                    <a:pt x="159639" y="119453"/>
                  </a:lnTo>
                  <a:lnTo>
                    <a:pt x="135579" y="72304"/>
                  </a:lnTo>
                  <a:lnTo>
                    <a:pt x="45415" y="0"/>
                  </a:lnTo>
                  <a:lnTo>
                    <a:pt x="0" y="45415"/>
                  </a:lnTo>
                  <a:lnTo>
                    <a:pt x="72390" y="135588"/>
                  </a:lnTo>
                  <a:lnTo>
                    <a:pt x="119453" y="159639"/>
                  </a:lnTo>
                  <a:lnTo>
                    <a:pt x="328051" y="367989"/>
                  </a:lnTo>
                  <a:lnTo>
                    <a:pt x="32776" y="663331"/>
                  </a:lnTo>
                  <a:cubicBezTo>
                    <a:pt x="15727" y="679814"/>
                    <a:pt x="8820" y="704169"/>
                    <a:pt x="14678" y="727148"/>
                  </a:cubicBezTo>
                  <a:cubicBezTo>
                    <a:pt x="20482" y="750098"/>
                    <a:pt x="38401" y="768017"/>
                    <a:pt x="61351" y="773821"/>
                  </a:cubicBezTo>
                  <a:cubicBezTo>
                    <a:pt x="84328" y="779587"/>
                    <a:pt x="108638" y="772693"/>
                    <a:pt x="125168" y="755723"/>
                  </a:cubicBezTo>
                  <a:lnTo>
                    <a:pt x="610943" y="269948"/>
                  </a:lnTo>
                  <a:cubicBezTo>
                    <a:pt x="622034" y="272841"/>
                    <a:pt x="633448" y="274310"/>
                    <a:pt x="644909" y="274320"/>
                  </a:cubicBezTo>
                  <a:close/>
                  <a:moveTo>
                    <a:pt x="131893" y="145104"/>
                  </a:moveTo>
                  <a:lnTo>
                    <a:pt x="84639" y="120472"/>
                  </a:lnTo>
                  <a:lnTo>
                    <a:pt x="25584" y="46806"/>
                  </a:lnTo>
                  <a:lnTo>
                    <a:pt x="46844" y="25546"/>
                  </a:lnTo>
                  <a:lnTo>
                    <a:pt x="120510" y="84601"/>
                  </a:lnTo>
                  <a:lnTo>
                    <a:pt x="144037" y="130883"/>
                  </a:lnTo>
                  <a:lnTo>
                    <a:pt x="354768" y="341290"/>
                  </a:lnTo>
                  <a:lnTo>
                    <a:pt x="341567" y="354492"/>
                  </a:lnTo>
                  <a:close/>
                  <a:moveTo>
                    <a:pt x="597475" y="256480"/>
                  </a:moveTo>
                  <a:lnTo>
                    <a:pt x="111700" y="742255"/>
                  </a:lnTo>
                  <a:cubicBezTo>
                    <a:pt x="102708" y="751458"/>
                    <a:pt x="90409" y="756684"/>
                    <a:pt x="77543" y="756771"/>
                  </a:cubicBezTo>
                  <a:cubicBezTo>
                    <a:pt x="73644" y="756771"/>
                    <a:pt x="69760" y="756287"/>
                    <a:pt x="65980" y="755333"/>
                  </a:cubicBezTo>
                  <a:cubicBezTo>
                    <a:pt x="49881" y="751195"/>
                    <a:pt x="37308" y="738626"/>
                    <a:pt x="33166" y="722528"/>
                  </a:cubicBezTo>
                  <a:cubicBezTo>
                    <a:pt x="29042" y="706230"/>
                    <a:pt x="33876" y="688967"/>
                    <a:pt x="45863" y="677180"/>
                  </a:cubicBezTo>
                  <a:lnTo>
                    <a:pt x="46063" y="676989"/>
                  </a:lnTo>
                  <a:lnTo>
                    <a:pt x="46253" y="676799"/>
                  </a:lnTo>
                  <a:lnTo>
                    <a:pt x="532028" y="191024"/>
                  </a:lnTo>
                  <a:lnTo>
                    <a:pt x="539744" y="183318"/>
                  </a:lnTo>
                  <a:lnTo>
                    <a:pt x="536991" y="172793"/>
                  </a:lnTo>
                  <a:cubicBezTo>
                    <a:pt x="526005" y="132494"/>
                    <a:pt x="538510" y="89437"/>
                    <a:pt x="569376" y="61293"/>
                  </a:cubicBezTo>
                  <a:cubicBezTo>
                    <a:pt x="591870" y="41051"/>
                    <a:pt x="621541" y="30669"/>
                    <a:pt x="651748" y="32471"/>
                  </a:cubicBezTo>
                  <a:lnTo>
                    <a:pt x="651815" y="32642"/>
                  </a:lnTo>
                  <a:lnTo>
                    <a:pt x="591722" y="92688"/>
                  </a:lnTo>
                  <a:lnTo>
                    <a:pt x="612381" y="174041"/>
                  </a:lnTo>
                  <a:lnTo>
                    <a:pt x="694763" y="195948"/>
                  </a:lnTo>
                  <a:lnTo>
                    <a:pt x="755428" y="135274"/>
                  </a:lnTo>
                  <a:cubicBezTo>
                    <a:pt x="755513" y="135188"/>
                    <a:pt x="755590" y="135217"/>
                    <a:pt x="755599" y="135341"/>
                  </a:cubicBezTo>
                  <a:cubicBezTo>
                    <a:pt x="757972" y="165886"/>
                    <a:pt x="747798" y="196080"/>
                    <a:pt x="727424" y="218961"/>
                  </a:cubicBezTo>
                  <a:cubicBezTo>
                    <a:pt x="706294" y="242194"/>
                    <a:pt x="676314" y="255393"/>
                    <a:pt x="644909" y="255289"/>
                  </a:cubicBezTo>
                  <a:cubicBezTo>
                    <a:pt x="635062" y="255262"/>
                    <a:pt x="625258" y="253982"/>
                    <a:pt x="615734" y="251479"/>
                  </a:cubicBezTo>
                  <a:lnTo>
                    <a:pt x="605180" y="248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715EC2D-8330-F151-B5EA-2DC7B2676F42}"/>
                </a:ext>
              </a:extLst>
            </p:cNvPr>
            <p:cNvSpPr/>
            <p:nvPr/>
          </p:nvSpPr>
          <p:spPr>
            <a:xfrm>
              <a:off x="5908805" y="3873322"/>
              <a:ext cx="43586" cy="43586"/>
            </a:xfrm>
            <a:custGeom>
              <a:avLst/>
              <a:gdLst>
                <a:gd name="connsiteX0" fmla="*/ 21803 w 43586"/>
                <a:gd name="connsiteY0" fmla="*/ 0 h 43586"/>
                <a:gd name="connsiteX1" fmla="*/ 0 w 43586"/>
                <a:gd name="connsiteY1" fmla="*/ 21784 h 43586"/>
                <a:gd name="connsiteX2" fmla="*/ 21784 w 43586"/>
                <a:gd name="connsiteY2" fmla="*/ 43586 h 43586"/>
                <a:gd name="connsiteX3" fmla="*/ 43586 w 43586"/>
                <a:gd name="connsiteY3" fmla="*/ 21803 h 43586"/>
                <a:gd name="connsiteX4" fmla="*/ 43586 w 43586"/>
                <a:gd name="connsiteY4" fmla="*/ 21793 h 43586"/>
                <a:gd name="connsiteX5" fmla="*/ 21803 w 43586"/>
                <a:gd name="connsiteY5" fmla="*/ 0 h 4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86" h="43586">
                  <a:moveTo>
                    <a:pt x="21803" y="0"/>
                  </a:moveTo>
                  <a:cubicBezTo>
                    <a:pt x="9767" y="-5"/>
                    <a:pt x="6" y="9748"/>
                    <a:pt x="0" y="21784"/>
                  </a:cubicBezTo>
                  <a:cubicBezTo>
                    <a:pt x="-6" y="33819"/>
                    <a:pt x="9748" y="43581"/>
                    <a:pt x="21784" y="43586"/>
                  </a:cubicBezTo>
                  <a:cubicBezTo>
                    <a:pt x="33819" y="43592"/>
                    <a:pt x="43581" y="33838"/>
                    <a:pt x="43586" y="21803"/>
                  </a:cubicBezTo>
                  <a:cubicBezTo>
                    <a:pt x="43586" y="21800"/>
                    <a:pt x="43586" y="21796"/>
                    <a:pt x="43586" y="21793"/>
                  </a:cubicBezTo>
                  <a:cubicBezTo>
                    <a:pt x="43586" y="9761"/>
                    <a:pt x="33835" y="6"/>
                    <a:pt x="218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85EA3DF-EC4F-5232-683F-D678CC8183FA}"/>
              </a:ext>
            </a:extLst>
          </p:cNvPr>
          <p:cNvGrpSpPr/>
          <p:nvPr/>
        </p:nvGrpSpPr>
        <p:grpSpPr>
          <a:xfrm>
            <a:off x="5766835" y="4627356"/>
            <a:ext cx="1859907" cy="875617"/>
            <a:chOff x="5766835" y="4627356"/>
            <a:chExt cx="1859907" cy="87561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C7F3DE-0E53-45A9-9C30-22E3ABAEB0DA}"/>
                </a:ext>
              </a:extLst>
            </p:cNvPr>
            <p:cNvSpPr txBox="1"/>
            <p:nvPr/>
          </p:nvSpPr>
          <p:spPr>
            <a:xfrm>
              <a:off x="5766835" y="5102863"/>
              <a:ext cx="145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0" spc="5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Tenant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0A43528-99FF-4EA8-9F84-9C2898AC9B87}"/>
                </a:ext>
              </a:extLst>
            </p:cNvPr>
            <p:cNvCxnSpPr>
              <a:cxnSpLocks/>
            </p:cNvCxnSpPr>
            <p:nvPr/>
          </p:nvCxnSpPr>
          <p:spPr>
            <a:xfrm>
              <a:off x="5858275" y="5500617"/>
              <a:ext cx="17684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Graphic 192">
              <a:extLst>
                <a:ext uri="{FF2B5EF4-FFF2-40B4-BE49-F238E27FC236}">
                  <a16:creationId xmlns:a16="http://schemas.microsoft.com/office/drawing/2014/main" id="{189727F8-41EE-19B5-9E7E-732548737348}"/>
                </a:ext>
              </a:extLst>
            </p:cNvPr>
            <p:cNvSpPr/>
            <p:nvPr/>
          </p:nvSpPr>
          <p:spPr>
            <a:xfrm>
              <a:off x="5932741" y="4627356"/>
              <a:ext cx="330184" cy="345921"/>
            </a:xfrm>
            <a:custGeom>
              <a:avLst/>
              <a:gdLst>
                <a:gd name="connsiteX0" fmla="*/ 219915 w 330184"/>
                <a:gd name="connsiteY0" fmla="*/ 194011 h 345921"/>
                <a:gd name="connsiteX1" fmla="*/ 270041 w 330184"/>
                <a:gd name="connsiteY1" fmla="*/ 104814 h 345921"/>
                <a:gd name="connsiteX2" fmla="*/ 165092 w 330184"/>
                <a:gd name="connsiteY2" fmla="*/ 0 h 345921"/>
                <a:gd name="connsiteX3" fmla="*/ 60145 w 330184"/>
                <a:gd name="connsiteY3" fmla="*/ 104814 h 345921"/>
                <a:gd name="connsiteX4" fmla="*/ 110270 w 330184"/>
                <a:gd name="connsiteY4" fmla="*/ 194011 h 345921"/>
                <a:gd name="connsiteX5" fmla="*/ 0 w 330184"/>
                <a:gd name="connsiteY5" fmla="*/ 296171 h 345921"/>
                <a:gd name="connsiteX6" fmla="*/ 165092 w 330184"/>
                <a:gd name="connsiteY6" fmla="*/ 345921 h 345921"/>
                <a:gd name="connsiteX7" fmla="*/ 330185 w 330184"/>
                <a:gd name="connsiteY7" fmla="*/ 296171 h 345921"/>
                <a:gd name="connsiteX8" fmla="*/ 219915 w 330184"/>
                <a:gd name="connsiteY8" fmla="*/ 194011 h 345921"/>
                <a:gd name="connsiteX9" fmla="*/ 81765 w 330184"/>
                <a:gd name="connsiteY9" fmla="*/ 104814 h 345921"/>
                <a:gd name="connsiteX10" fmla="*/ 165092 w 330184"/>
                <a:gd name="connsiteY10" fmla="*/ 21620 h 345921"/>
                <a:gd name="connsiteX11" fmla="*/ 248420 w 330184"/>
                <a:gd name="connsiteY11" fmla="*/ 104814 h 345921"/>
                <a:gd name="connsiteX12" fmla="*/ 165092 w 330184"/>
                <a:gd name="connsiteY12" fmla="*/ 188001 h 345921"/>
                <a:gd name="connsiteX13" fmla="*/ 81765 w 330184"/>
                <a:gd name="connsiteY13" fmla="*/ 104814 h 345921"/>
                <a:gd name="connsiteX14" fmla="*/ 165092 w 330184"/>
                <a:gd name="connsiteY14" fmla="*/ 324301 h 345921"/>
                <a:gd name="connsiteX15" fmla="*/ 21626 w 330184"/>
                <a:gd name="connsiteY15" fmla="*/ 296099 h 345921"/>
                <a:gd name="connsiteX16" fmla="*/ 165092 w 330184"/>
                <a:gd name="connsiteY16" fmla="*/ 209621 h 345921"/>
                <a:gd name="connsiteX17" fmla="*/ 308557 w 330184"/>
                <a:gd name="connsiteY17" fmla="*/ 296084 h 345921"/>
                <a:gd name="connsiteX18" fmla="*/ 165092 w 330184"/>
                <a:gd name="connsiteY18" fmla="*/ 324301 h 34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0184" h="345921">
                  <a:moveTo>
                    <a:pt x="219915" y="194011"/>
                  </a:moveTo>
                  <a:cubicBezTo>
                    <a:pt x="249925" y="175546"/>
                    <a:pt x="270041" y="142522"/>
                    <a:pt x="270041" y="104814"/>
                  </a:cubicBezTo>
                  <a:cubicBezTo>
                    <a:pt x="270041" y="47019"/>
                    <a:pt x="222956" y="0"/>
                    <a:pt x="165092" y="0"/>
                  </a:cubicBezTo>
                  <a:cubicBezTo>
                    <a:pt x="107228" y="0"/>
                    <a:pt x="60145" y="47019"/>
                    <a:pt x="60145" y="104814"/>
                  </a:cubicBezTo>
                  <a:cubicBezTo>
                    <a:pt x="60145" y="142522"/>
                    <a:pt x="80260" y="175546"/>
                    <a:pt x="110270" y="194011"/>
                  </a:cubicBezTo>
                  <a:cubicBezTo>
                    <a:pt x="45470" y="208529"/>
                    <a:pt x="0" y="248183"/>
                    <a:pt x="0" y="296171"/>
                  </a:cubicBezTo>
                  <a:cubicBezTo>
                    <a:pt x="0" y="335441"/>
                    <a:pt x="103779" y="345921"/>
                    <a:pt x="165092" y="345921"/>
                  </a:cubicBezTo>
                  <a:cubicBezTo>
                    <a:pt x="226405" y="345921"/>
                    <a:pt x="330185" y="335441"/>
                    <a:pt x="330185" y="296171"/>
                  </a:cubicBezTo>
                  <a:cubicBezTo>
                    <a:pt x="330185" y="248183"/>
                    <a:pt x="284715" y="208529"/>
                    <a:pt x="219915" y="194011"/>
                  </a:cubicBezTo>
                  <a:close/>
                  <a:moveTo>
                    <a:pt x="81765" y="104814"/>
                  </a:moveTo>
                  <a:cubicBezTo>
                    <a:pt x="81765" y="58942"/>
                    <a:pt x="119150" y="21620"/>
                    <a:pt x="165092" y="21620"/>
                  </a:cubicBezTo>
                  <a:cubicBezTo>
                    <a:pt x="211035" y="21620"/>
                    <a:pt x="248420" y="58942"/>
                    <a:pt x="248420" y="104814"/>
                  </a:cubicBezTo>
                  <a:cubicBezTo>
                    <a:pt x="248420" y="150686"/>
                    <a:pt x="211035" y="188001"/>
                    <a:pt x="165092" y="188001"/>
                  </a:cubicBezTo>
                  <a:cubicBezTo>
                    <a:pt x="119150" y="188001"/>
                    <a:pt x="81765" y="150686"/>
                    <a:pt x="81765" y="104814"/>
                  </a:cubicBezTo>
                  <a:close/>
                  <a:moveTo>
                    <a:pt x="165092" y="324301"/>
                  </a:moveTo>
                  <a:cubicBezTo>
                    <a:pt x="76955" y="324301"/>
                    <a:pt x="24196" y="305708"/>
                    <a:pt x="21626" y="296099"/>
                  </a:cubicBezTo>
                  <a:cubicBezTo>
                    <a:pt x="21693" y="248409"/>
                    <a:pt x="86029" y="209621"/>
                    <a:pt x="165092" y="209621"/>
                  </a:cubicBezTo>
                  <a:cubicBezTo>
                    <a:pt x="244148" y="209621"/>
                    <a:pt x="308478" y="248402"/>
                    <a:pt x="308557" y="296084"/>
                  </a:cubicBezTo>
                  <a:cubicBezTo>
                    <a:pt x="306052" y="305688"/>
                    <a:pt x="253288" y="324301"/>
                    <a:pt x="165092" y="324301"/>
                  </a:cubicBezTo>
                  <a:close/>
                </a:path>
              </a:pathLst>
            </a:custGeom>
            <a:solidFill>
              <a:schemeClr val="bg1"/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418F6DBD-87BE-A861-0063-F26F7722B76C}"/>
              </a:ext>
            </a:extLst>
          </p:cNvPr>
          <p:cNvSpPr txBox="1"/>
          <p:nvPr/>
        </p:nvSpPr>
        <p:spPr>
          <a:xfrm>
            <a:off x="9291472" y="5102863"/>
            <a:ext cx="145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Guest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B57A5D3-55FC-196A-1AE4-D3069196B800}"/>
              </a:ext>
            </a:extLst>
          </p:cNvPr>
          <p:cNvCxnSpPr>
            <a:cxnSpLocks/>
          </p:cNvCxnSpPr>
          <p:nvPr/>
        </p:nvCxnSpPr>
        <p:spPr>
          <a:xfrm>
            <a:off x="9382912" y="5500617"/>
            <a:ext cx="17684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Graphic 186">
            <a:extLst>
              <a:ext uri="{FF2B5EF4-FFF2-40B4-BE49-F238E27FC236}">
                <a16:creationId xmlns:a16="http://schemas.microsoft.com/office/drawing/2014/main" id="{E96D6D19-2322-4F8F-8EC6-3624398433D3}"/>
              </a:ext>
            </a:extLst>
          </p:cNvPr>
          <p:cNvSpPr/>
          <p:nvPr/>
        </p:nvSpPr>
        <p:spPr>
          <a:xfrm>
            <a:off x="9368642" y="4689959"/>
            <a:ext cx="365055" cy="365082"/>
          </a:xfrm>
          <a:custGeom>
            <a:avLst/>
            <a:gdLst>
              <a:gd name="connsiteX0" fmla="*/ 357392 w 365055"/>
              <a:gd name="connsiteY0" fmla="*/ 277406 h 365082"/>
              <a:gd name="connsiteX1" fmla="*/ 330548 w 365055"/>
              <a:gd name="connsiteY1" fmla="*/ 244561 h 365082"/>
              <a:gd name="connsiteX2" fmla="*/ 276787 w 365055"/>
              <a:gd name="connsiteY2" fmla="*/ 210068 h 365082"/>
              <a:gd name="connsiteX3" fmla="*/ 265378 w 365055"/>
              <a:gd name="connsiteY3" fmla="*/ 214554 h 365082"/>
              <a:gd name="connsiteX4" fmla="*/ 241581 w 365055"/>
              <a:gd name="connsiteY4" fmla="*/ 238338 h 365082"/>
              <a:gd name="connsiteX5" fmla="*/ 237600 w 365055"/>
              <a:gd name="connsiteY5" fmla="*/ 239199 h 365082"/>
              <a:gd name="connsiteX6" fmla="*/ 168418 w 365055"/>
              <a:gd name="connsiteY6" fmla="*/ 196624 h 365082"/>
              <a:gd name="connsiteX7" fmla="*/ 126705 w 365055"/>
              <a:gd name="connsiteY7" fmla="*/ 123462 h 365082"/>
              <a:gd name="connsiteX8" fmla="*/ 150473 w 365055"/>
              <a:gd name="connsiteY8" fmla="*/ 99679 h 365082"/>
              <a:gd name="connsiteX9" fmla="*/ 154974 w 365055"/>
              <a:gd name="connsiteY9" fmla="*/ 88270 h 365082"/>
              <a:gd name="connsiteX10" fmla="*/ 120481 w 365055"/>
              <a:gd name="connsiteY10" fmla="*/ 34494 h 365082"/>
              <a:gd name="connsiteX11" fmla="*/ 66720 w 365055"/>
              <a:gd name="connsiteY11" fmla="*/ 0 h 365082"/>
              <a:gd name="connsiteX12" fmla="*/ 55311 w 365055"/>
              <a:gd name="connsiteY12" fmla="*/ 4486 h 365082"/>
              <a:gd name="connsiteX13" fmla="*/ 7730 w 365055"/>
              <a:gd name="connsiteY13" fmla="*/ 52068 h 365082"/>
              <a:gd name="connsiteX14" fmla="*/ 22971 w 365055"/>
              <a:gd name="connsiteY14" fmla="*/ 133697 h 365082"/>
              <a:gd name="connsiteX15" fmla="*/ 116425 w 365055"/>
              <a:gd name="connsiteY15" fmla="*/ 248618 h 365082"/>
              <a:gd name="connsiteX16" fmla="*/ 291969 w 365055"/>
              <a:gd name="connsiteY16" fmla="*/ 365082 h 365082"/>
              <a:gd name="connsiteX17" fmla="*/ 312974 w 365055"/>
              <a:gd name="connsiteY17" fmla="*/ 357314 h 365082"/>
              <a:gd name="connsiteX18" fmla="*/ 360556 w 365055"/>
              <a:gd name="connsiteY18" fmla="*/ 309731 h 365082"/>
              <a:gd name="connsiteX19" fmla="*/ 357392 w 365055"/>
              <a:gd name="connsiteY19" fmla="*/ 277406 h 365082"/>
              <a:gd name="connsiteX20" fmla="*/ 296842 w 365055"/>
              <a:gd name="connsiteY20" fmla="*/ 341180 h 365082"/>
              <a:gd name="connsiteX21" fmla="*/ 291969 w 365055"/>
              <a:gd name="connsiteY21" fmla="*/ 342265 h 365082"/>
              <a:gd name="connsiteX22" fmla="*/ 132558 w 365055"/>
              <a:gd name="connsiteY22" fmla="*/ 232485 h 365082"/>
              <a:gd name="connsiteX23" fmla="*/ 42521 w 365055"/>
              <a:gd name="connsiteY23" fmla="*/ 121917 h 365082"/>
              <a:gd name="connsiteX24" fmla="*/ 23863 w 365055"/>
              <a:gd name="connsiteY24" fmla="*/ 68200 h 365082"/>
              <a:gd name="connsiteX25" fmla="*/ 68651 w 365055"/>
              <a:gd name="connsiteY25" fmla="*/ 23412 h 365082"/>
              <a:gd name="connsiteX26" fmla="*/ 104348 w 365055"/>
              <a:gd name="connsiteY26" fmla="*/ 50627 h 365082"/>
              <a:gd name="connsiteX27" fmla="*/ 131563 w 365055"/>
              <a:gd name="connsiteY27" fmla="*/ 86324 h 365082"/>
              <a:gd name="connsiteX28" fmla="*/ 110572 w 365055"/>
              <a:gd name="connsiteY28" fmla="*/ 107329 h 365082"/>
              <a:gd name="connsiteX29" fmla="*/ 152286 w 365055"/>
              <a:gd name="connsiteY29" fmla="*/ 212756 h 365082"/>
              <a:gd name="connsiteX30" fmla="*/ 237600 w 365055"/>
              <a:gd name="connsiteY30" fmla="*/ 262017 h 365082"/>
              <a:gd name="connsiteX31" fmla="*/ 257713 w 365055"/>
              <a:gd name="connsiteY31" fmla="*/ 254470 h 365082"/>
              <a:gd name="connsiteX32" fmla="*/ 278719 w 365055"/>
              <a:gd name="connsiteY32" fmla="*/ 233479 h 365082"/>
              <a:gd name="connsiteX33" fmla="*/ 314416 w 365055"/>
              <a:gd name="connsiteY33" fmla="*/ 260695 h 365082"/>
              <a:gd name="connsiteX34" fmla="*/ 341630 w 365055"/>
              <a:gd name="connsiteY34" fmla="*/ 296392 h 365082"/>
              <a:gd name="connsiteX35" fmla="*/ 296842 w 365055"/>
              <a:gd name="connsiteY35" fmla="*/ 341180 h 36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65055" h="365082">
                <a:moveTo>
                  <a:pt x="357392" y="277406"/>
                </a:moveTo>
                <a:cubicBezTo>
                  <a:pt x="351257" y="267394"/>
                  <a:pt x="341735" y="255733"/>
                  <a:pt x="330548" y="244561"/>
                </a:cubicBezTo>
                <a:cubicBezTo>
                  <a:pt x="322452" y="236465"/>
                  <a:pt x="294657" y="210068"/>
                  <a:pt x="276787" y="210068"/>
                </a:cubicBezTo>
                <a:cubicBezTo>
                  <a:pt x="271053" y="210068"/>
                  <a:pt x="267413" y="212519"/>
                  <a:pt x="265378" y="214554"/>
                </a:cubicBezTo>
                <a:lnTo>
                  <a:pt x="241581" y="238338"/>
                </a:lnTo>
                <a:cubicBezTo>
                  <a:pt x="241179" y="238738"/>
                  <a:pt x="239901" y="239199"/>
                  <a:pt x="237600" y="239199"/>
                </a:cubicBezTo>
                <a:cubicBezTo>
                  <a:pt x="224393" y="239199"/>
                  <a:pt x="196391" y="224582"/>
                  <a:pt x="168418" y="196624"/>
                </a:cubicBezTo>
                <a:cubicBezTo>
                  <a:pt x="131117" y="159308"/>
                  <a:pt x="122145" y="128023"/>
                  <a:pt x="126705" y="123462"/>
                </a:cubicBezTo>
                <a:lnTo>
                  <a:pt x="150473" y="99679"/>
                </a:lnTo>
                <a:cubicBezTo>
                  <a:pt x="152524" y="97629"/>
                  <a:pt x="154974" y="93989"/>
                  <a:pt x="154974" y="88270"/>
                </a:cubicBezTo>
                <a:cubicBezTo>
                  <a:pt x="154989" y="70384"/>
                  <a:pt x="128577" y="42590"/>
                  <a:pt x="120481" y="34494"/>
                </a:cubicBezTo>
                <a:cubicBezTo>
                  <a:pt x="112400" y="26398"/>
                  <a:pt x="84620" y="0"/>
                  <a:pt x="66720" y="0"/>
                </a:cubicBezTo>
                <a:cubicBezTo>
                  <a:pt x="61001" y="0"/>
                  <a:pt x="57361" y="2436"/>
                  <a:pt x="55311" y="4486"/>
                </a:cubicBezTo>
                <a:lnTo>
                  <a:pt x="7730" y="52068"/>
                </a:lnTo>
                <a:cubicBezTo>
                  <a:pt x="-6323" y="66106"/>
                  <a:pt x="-1198" y="93573"/>
                  <a:pt x="22971" y="133697"/>
                </a:cubicBezTo>
                <a:cubicBezTo>
                  <a:pt x="43947" y="168518"/>
                  <a:pt x="77148" y="209340"/>
                  <a:pt x="116425" y="248618"/>
                </a:cubicBezTo>
                <a:cubicBezTo>
                  <a:pt x="186096" y="318288"/>
                  <a:pt x="256643" y="365098"/>
                  <a:pt x="291969" y="365082"/>
                </a:cubicBezTo>
                <a:cubicBezTo>
                  <a:pt x="300763" y="365082"/>
                  <a:pt x="307820" y="362468"/>
                  <a:pt x="312974" y="357314"/>
                </a:cubicBezTo>
                <a:lnTo>
                  <a:pt x="360556" y="309731"/>
                </a:lnTo>
                <a:cubicBezTo>
                  <a:pt x="370850" y="299438"/>
                  <a:pt x="360719" y="282858"/>
                  <a:pt x="357392" y="277406"/>
                </a:cubicBezTo>
                <a:close/>
                <a:moveTo>
                  <a:pt x="296842" y="341180"/>
                </a:moveTo>
                <a:cubicBezTo>
                  <a:pt x="296306" y="341700"/>
                  <a:pt x="294762" y="342265"/>
                  <a:pt x="291969" y="342265"/>
                </a:cubicBezTo>
                <a:cubicBezTo>
                  <a:pt x="267918" y="342265"/>
                  <a:pt x="203878" y="303790"/>
                  <a:pt x="132558" y="232485"/>
                </a:cubicBezTo>
                <a:cubicBezTo>
                  <a:pt x="94544" y="194470"/>
                  <a:pt x="62575" y="155207"/>
                  <a:pt x="42521" y="121917"/>
                </a:cubicBezTo>
                <a:cubicBezTo>
                  <a:pt x="19926" y="84422"/>
                  <a:pt x="22050" y="70013"/>
                  <a:pt x="23863" y="68200"/>
                </a:cubicBezTo>
                <a:lnTo>
                  <a:pt x="68651" y="23412"/>
                </a:lnTo>
                <a:cubicBezTo>
                  <a:pt x="74489" y="25670"/>
                  <a:pt x="88022" y="34286"/>
                  <a:pt x="104348" y="50627"/>
                </a:cubicBezTo>
                <a:cubicBezTo>
                  <a:pt x="120674" y="66967"/>
                  <a:pt x="129305" y="80486"/>
                  <a:pt x="131563" y="86324"/>
                </a:cubicBezTo>
                <a:lnTo>
                  <a:pt x="110572" y="107329"/>
                </a:lnTo>
                <a:cubicBezTo>
                  <a:pt x="88691" y="129211"/>
                  <a:pt x="116856" y="177313"/>
                  <a:pt x="152286" y="212756"/>
                </a:cubicBezTo>
                <a:cubicBezTo>
                  <a:pt x="182679" y="243151"/>
                  <a:pt x="215375" y="262017"/>
                  <a:pt x="237600" y="262017"/>
                </a:cubicBezTo>
                <a:cubicBezTo>
                  <a:pt x="247983" y="262017"/>
                  <a:pt x="254267" y="257917"/>
                  <a:pt x="257713" y="254470"/>
                </a:cubicBezTo>
                <a:lnTo>
                  <a:pt x="278719" y="233479"/>
                </a:lnTo>
                <a:cubicBezTo>
                  <a:pt x="284557" y="235738"/>
                  <a:pt x="298075" y="244369"/>
                  <a:pt x="314416" y="260695"/>
                </a:cubicBezTo>
                <a:cubicBezTo>
                  <a:pt x="330741" y="277020"/>
                  <a:pt x="339372" y="290554"/>
                  <a:pt x="341630" y="296392"/>
                </a:cubicBezTo>
                <a:lnTo>
                  <a:pt x="296842" y="341180"/>
                </a:lnTo>
                <a:close/>
              </a:path>
            </a:pathLst>
          </a:custGeom>
          <a:solidFill>
            <a:schemeClr val="bg1"/>
          </a:solidFill>
          <a:ln w="150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3E0D98E-B7B5-1AC9-EA78-64CE1C5F493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r="3861"/>
          <a:stretch>
            <a:fillRect/>
          </a:stretch>
        </p:blipFill>
        <p:spPr>
          <a:xfrm>
            <a:off x="387350" y="2468563"/>
            <a:ext cx="4222750" cy="239712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DFE696-D4A2-4723-AB6A-A40BA3E30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37" b="-347"/>
          <a:stretch/>
        </p:blipFill>
        <p:spPr>
          <a:xfrm>
            <a:off x="115806" y="2306759"/>
            <a:ext cx="4746178" cy="382956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823713-F387-424F-A4BD-55483FBC54AD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AC0D64-029C-4C30-B485-CF1D1A1C1555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3F160F-30A2-4F8C-8CF7-BA19F98FBD43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0BC36B-27E5-43E6-8317-22DE9092FD89}"/>
              </a:ext>
            </a:extLst>
          </p:cNvPr>
          <p:cNvSpPr txBox="1"/>
          <p:nvPr/>
        </p:nvSpPr>
        <p:spPr>
          <a:xfrm>
            <a:off x="193560" y="1018934"/>
            <a:ext cx="89948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Responsive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D90F5-05A0-B04D-AB30-DB155C13AD86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979568-95E2-1472-1AF9-8F39EFE986AF}"/>
              </a:ext>
            </a:extLst>
          </p:cNvPr>
          <p:cNvSpPr/>
          <p:nvPr/>
        </p:nvSpPr>
        <p:spPr>
          <a:xfrm>
            <a:off x="9441293" y="2202668"/>
            <a:ext cx="1851322" cy="380624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30ADE-DB3F-A0CD-4FCB-C851BA1853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-87779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8AD9C-A24B-C1AA-8AC5-EC16109CAE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255" y="2090847"/>
            <a:ext cx="2075330" cy="4029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1B66F-92A3-E041-3592-219E840DBF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93" y="1887154"/>
            <a:ext cx="3141959" cy="48067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B7DD78-2055-D9E3-3731-F3CE6609432A}"/>
              </a:ext>
            </a:extLst>
          </p:cNvPr>
          <p:cNvSpPr/>
          <p:nvPr/>
        </p:nvSpPr>
        <p:spPr>
          <a:xfrm>
            <a:off x="5531444" y="2391854"/>
            <a:ext cx="2729687" cy="378372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363149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E36594-EEAB-455C-8AFF-A2D57827496E}"/>
              </a:ext>
            </a:extLst>
          </p:cNvPr>
          <p:cNvGrpSpPr/>
          <p:nvPr/>
        </p:nvGrpSpPr>
        <p:grpSpPr>
          <a:xfrm>
            <a:off x="11498201" y="277637"/>
            <a:ext cx="369212" cy="140629"/>
            <a:chOff x="6439803" y="2041071"/>
            <a:chExt cx="369212" cy="140629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4F6B7A-7DCD-48C4-88E7-87DBEF48FA39}"/>
                </a:ext>
              </a:extLst>
            </p:cNvPr>
            <p:cNvSpPr/>
            <p:nvPr/>
          </p:nvSpPr>
          <p:spPr>
            <a:xfrm>
              <a:off x="6439803" y="2041071"/>
              <a:ext cx="36921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DA309D-F2B5-4417-99B8-9B780B8A199A}"/>
                </a:ext>
              </a:extLst>
            </p:cNvPr>
            <p:cNvSpPr/>
            <p:nvPr/>
          </p:nvSpPr>
          <p:spPr>
            <a:xfrm>
              <a:off x="6557012" y="2135981"/>
              <a:ext cx="25200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BD2EF1BC-7DE9-4757-B85E-F2968569F054}"/>
              </a:ext>
            </a:extLst>
          </p:cNvPr>
          <p:cNvSpPr/>
          <p:nvPr/>
        </p:nvSpPr>
        <p:spPr>
          <a:xfrm>
            <a:off x="6991869" y="326491"/>
            <a:ext cx="998806" cy="9988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8421E4-6F05-417A-BB0A-6D2805C505C7}"/>
              </a:ext>
            </a:extLst>
          </p:cNvPr>
          <p:cNvSpPr/>
          <p:nvPr/>
        </p:nvSpPr>
        <p:spPr>
          <a:xfrm>
            <a:off x="6991869" y="1639673"/>
            <a:ext cx="998806" cy="9988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F03F23-245C-4A26-A063-8E70B22CD3F8}"/>
              </a:ext>
            </a:extLst>
          </p:cNvPr>
          <p:cNvSpPr/>
          <p:nvPr/>
        </p:nvSpPr>
        <p:spPr>
          <a:xfrm>
            <a:off x="6991869" y="2952855"/>
            <a:ext cx="998806" cy="9988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53D6D-3229-4C93-9A38-0851506205A2}"/>
              </a:ext>
            </a:extLst>
          </p:cNvPr>
          <p:cNvSpPr txBox="1"/>
          <p:nvPr/>
        </p:nvSpPr>
        <p:spPr>
          <a:xfrm>
            <a:off x="8332374" y="405940"/>
            <a:ext cx="2492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Waterfall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02FAC-F869-4A0C-A00F-ED3FEF721F18}"/>
              </a:ext>
            </a:extLst>
          </p:cNvPr>
          <p:cNvSpPr txBox="1"/>
          <p:nvPr/>
        </p:nvSpPr>
        <p:spPr>
          <a:xfrm>
            <a:off x="8332373" y="1719179"/>
            <a:ext cx="2626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Database 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653D7-41A3-46F0-AD3D-8B4B87D72467}"/>
              </a:ext>
            </a:extLst>
          </p:cNvPr>
          <p:cNvSpPr txBox="1"/>
          <p:nvPr/>
        </p:nvSpPr>
        <p:spPr>
          <a:xfrm>
            <a:off x="8332374" y="3078829"/>
            <a:ext cx="1456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Tools Used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9E8BD-B699-4586-861F-B935D1090CA8}"/>
              </a:ext>
            </a:extLst>
          </p:cNvPr>
          <p:cNvSpPr txBox="1"/>
          <p:nvPr/>
        </p:nvSpPr>
        <p:spPr>
          <a:xfrm>
            <a:off x="797162" y="4106935"/>
            <a:ext cx="50722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Technical Details</a:t>
            </a:r>
          </a:p>
        </p:txBody>
      </p:sp>
      <p:sp>
        <p:nvSpPr>
          <p:cNvPr id="2" name="!!g">
            <a:extLst>
              <a:ext uri="{FF2B5EF4-FFF2-40B4-BE49-F238E27FC236}">
                <a16:creationId xmlns:a16="http://schemas.microsoft.com/office/drawing/2014/main" id="{78E377A4-C770-4EF3-63C8-B336A46550A1}"/>
              </a:ext>
            </a:extLst>
          </p:cNvPr>
          <p:cNvSpPr txBox="1"/>
          <p:nvPr/>
        </p:nvSpPr>
        <p:spPr>
          <a:xfrm>
            <a:off x="1001274" y="300496"/>
            <a:ext cx="17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BMExpert</a:t>
            </a:r>
          </a:p>
        </p:txBody>
      </p:sp>
      <p:pic>
        <p:nvPicPr>
          <p:cNvPr id="4" name="!!t">
            <a:extLst>
              <a:ext uri="{FF2B5EF4-FFF2-40B4-BE49-F238E27FC236}">
                <a16:creationId xmlns:a16="http://schemas.microsoft.com/office/drawing/2014/main" id="{C184B3A7-1A59-B346-985B-250D4C86A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412" y1="59600" x2="34412" y2="59600"/>
                        <a14:foregroundMark x1="30845" y1="38867" x2="30845" y2="38867"/>
                        <a14:foregroundMark x1="24306" y1="36733" x2="24306" y2="3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6" y="-87779"/>
            <a:ext cx="970498" cy="961523"/>
          </a:xfrm>
          <a:custGeom>
            <a:avLst/>
            <a:gdLst>
              <a:gd name="connsiteX0" fmla="*/ 0 w 3943468"/>
              <a:gd name="connsiteY0" fmla="*/ 0 h 3907003"/>
              <a:gd name="connsiteX1" fmla="*/ 3943468 w 3943468"/>
              <a:gd name="connsiteY1" fmla="*/ 0 h 3907003"/>
              <a:gd name="connsiteX2" fmla="*/ 3943468 w 3943468"/>
              <a:gd name="connsiteY2" fmla="*/ 3907003 h 3907003"/>
              <a:gd name="connsiteX3" fmla="*/ 0 w 3943468"/>
              <a:gd name="connsiteY3" fmla="*/ 3907003 h 3907003"/>
              <a:gd name="connsiteX4" fmla="*/ 0 w 3943468"/>
              <a:gd name="connsiteY4" fmla="*/ 0 h 390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468" h="3907003">
                <a:moveTo>
                  <a:pt x="0" y="0"/>
                </a:moveTo>
                <a:lnTo>
                  <a:pt x="3943468" y="0"/>
                </a:lnTo>
                <a:lnTo>
                  <a:pt x="3943468" y="3907003"/>
                </a:lnTo>
                <a:lnTo>
                  <a:pt x="0" y="3907003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7" name="Graphic 16" descr="Tools">
            <a:extLst>
              <a:ext uri="{FF2B5EF4-FFF2-40B4-BE49-F238E27FC236}">
                <a16:creationId xmlns:a16="http://schemas.microsoft.com/office/drawing/2014/main" id="{7F5E23C7-DF4D-78F1-93C6-4C35D88B9EF3}"/>
              </a:ext>
            </a:extLst>
          </p:cNvPr>
          <p:cNvGrpSpPr/>
          <p:nvPr/>
        </p:nvGrpSpPr>
        <p:grpSpPr>
          <a:xfrm>
            <a:off x="1001274" y="1363674"/>
            <a:ext cx="2237151" cy="2239250"/>
            <a:chOff x="5852226" y="3185226"/>
            <a:chExt cx="775093" cy="775821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376B843-29AD-E6A8-031F-BAA3DC7FB57A}"/>
                </a:ext>
              </a:extLst>
            </p:cNvPr>
            <p:cNvSpPr/>
            <p:nvPr/>
          </p:nvSpPr>
          <p:spPr>
            <a:xfrm>
              <a:off x="6263059" y="3596630"/>
              <a:ext cx="364083" cy="363883"/>
            </a:xfrm>
            <a:custGeom>
              <a:avLst/>
              <a:gdLst>
                <a:gd name="connsiteX0" fmla="*/ 99060 w 364083"/>
                <a:gd name="connsiteY0" fmla="*/ 0 h 363883"/>
                <a:gd name="connsiteX1" fmla="*/ 85592 w 364083"/>
                <a:gd name="connsiteY1" fmla="*/ 13478 h 363883"/>
                <a:gd name="connsiteX2" fmla="*/ 336661 w 364083"/>
                <a:gd name="connsiteY2" fmla="*/ 263985 h 363883"/>
                <a:gd name="connsiteX3" fmla="*/ 330470 w 364083"/>
                <a:gd name="connsiteY3" fmla="*/ 329908 h 363883"/>
                <a:gd name="connsiteX4" fmla="*/ 294370 w 364083"/>
                <a:gd name="connsiteY4" fmla="*/ 344843 h 363883"/>
                <a:gd name="connsiteX5" fmla="*/ 265576 w 364083"/>
                <a:gd name="connsiteY5" fmla="*/ 335566 h 363883"/>
                <a:gd name="connsiteX6" fmla="*/ 260423 w 364083"/>
                <a:gd name="connsiteY6" fmla="*/ 331756 h 363883"/>
                <a:gd name="connsiteX7" fmla="*/ 258337 w 364083"/>
                <a:gd name="connsiteY7" fmla="*/ 329851 h 363883"/>
                <a:gd name="connsiteX8" fmla="*/ 13468 w 364083"/>
                <a:gd name="connsiteY8" fmla="*/ 85592 h 363883"/>
                <a:gd name="connsiteX9" fmla="*/ 0 w 364083"/>
                <a:gd name="connsiteY9" fmla="*/ 99060 h 363883"/>
                <a:gd name="connsiteX10" fmla="*/ 245297 w 364083"/>
                <a:gd name="connsiteY10" fmla="*/ 343262 h 363883"/>
                <a:gd name="connsiteX11" fmla="*/ 254403 w 364083"/>
                <a:gd name="connsiteY11" fmla="*/ 350987 h 363883"/>
                <a:gd name="connsiteX12" fmla="*/ 294408 w 364083"/>
                <a:gd name="connsiteY12" fmla="*/ 363884 h 363883"/>
                <a:gd name="connsiteX13" fmla="*/ 343938 w 364083"/>
                <a:gd name="connsiteY13" fmla="*/ 343367 h 363883"/>
                <a:gd name="connsiteX14" fmla="*/ 351558 w 364083"/>
                <a:gd name="connsiteY14" fmla="*/ 251927 h 3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4083" h="363883">
                  <a:moveTo>
                    <a:pt x="99060" y="0"/>
                  </a:moveTo>
                  <a:lnTo>
                    <a:pt x="85592" y="13478"/>
                  </a:lnTo>
                  <a:lnTo>
                    <a:pt x="336661" y="263985"/>
                  </a:lnTo>
                  <a:cubicBezTo>
                    <a:pt x="349742" y="284832"/>
                    <a:pt x="347203" y="311862"/>
                    <a:pt x="330470" y="329908"/>
                  </a:cubicBezTo>
                  <a:cubicBezTo>
                    <a:pt x="320870" y="339441"/>
                    <a:pt x="307899" y="344806"/>
                    <a:pt x="294370" y="344843"/>
                  </a:cubicBezTo>
                  <a:cubicBezTo>
                    <a:pt x="284032" y="344879"/>
                    <a:pt x="273949" y="341630"/>
                    <a:pt x="265576" y="335566"/>
                  </a:cubicBezTo>
                  <a:cubicBezTo>
                    <a:pt x="265576" y="335566"/>
                    <a:pt x="262414" y="333413"/>
                    <a:pt x="260423" y="331756"/>
                  </a:cubicBezTo>
                  <a:cubicBezTo>
                    <a:pt x="259861" y="331299"/>
                    <a:pt x="258337" y="329851"/>
                    <a:pt x="258337" y="329851"/>
                  </a:cubicBezTo>
                  <a:lnTo>
                    <a:pt x="13468" y="85592"/>
                  </a:lnTo>
                  <a:lnTo>
                    <a:pt x="0" y="99060"/>
                  </a:lnTo>
                  <a:lnTo>
                    <a:pt x="245297" y="343262"/>
                  </a:lnTo>
                  <a:lnTo>
                    <a:pt x="254403" y="350987"/>
                  </a:lnTo>
                  <a:cubicBezTo>
                    <a:pt x="266038" y="359410"/>
                    <a:pt x="280045" y="363926"/>
                    <a:pt x="294408" y="363884"/>
                  </a:cubicBezTo>
                  <a:cubicBezTo>
                    <a:pt x="312983" y="363869"/>
                    <a:pt x="330795" y="356491"/>
                    <a:pt x="343938" y="343367"/>
                  </a:cubicBezTo>
                  <a:cubicBezTo>
                    <a:pt x="367606" y="318445"/>
                    <a:pt x="370774" y="280423"/>
                    <a:pt x="351558" y="2519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CA538C-C9D1-DE45-16F4-5C56B9FB86AF}"/>
                </a:ext>
              </a:extLst>
            </p:cNvPr>
            <p:cNvSpPr/>
            <p:nvPr/>
          </p:nvSpPr>
          <p:spPr>
            <a:xfrm>
              <a:off x="5852226" y="3185226"/>
              <a:ext cx="775093" cy="775821"/>
            </a:xfrm>
            <a:custGeom>
              <a:avLst/>
              <a:gdLst>
                <a:gd name="connsiteX0" fmla="*/ 644909 w 775093"/>
                <a:gd name="connsiteY0" fmla="*/ 274320 h 775821"/>
                <a:gd name="connsiteX1" fmla="*/ 775092 w 775093"/>
                <a:gd name="connsiteY1" fmla="*/ 145311 h 775821"/>
                <a:gd name="connsiteX2" fmla="*/ 766201 w 775093"/>
                <a:gd name="connsiteY2" fmla="*/ 97546 h 775821"/>
                <a:gd name="connsiteX3" fmla="*/ 689048 w 775093"/>
                <a:gd name="connsiteY3" fmla="*/ 174698 h 775821"/>
                <a:gd name="connsiteX4" fmla="*/ 628088 w 775093"/>
                <a:gd name="connsiteY4" fmla="*/ 158506 h 775821"/>
                <a:gd name="connsiteX5" fmla="*/ 612848 w 775093"/>
                <a:gd name="connsiteY5" fmla="*/ 98498 h 775821"/>
                <a:gd name="connsiteX6" fmla="*/ 690001 w 775093"/>
                <a:gd name="connsiteY6" fmla="*/ 21346 h 775821"/>
                <a:gd name="connsiteX7" fmla="*/ 644900 w 775093"/>
                <a:gd name="connsiteY7" fmla="*/ 13183 h 775821"/>
                <a:gd name="connsiteX8" fmla="*/ 556651 w 775093"/>
                <a:gd name="connsiteY8" fmla="*/ 47063 h 775821"/>
                <a:gd name="connsiteX9" fmla="*/ 518551 w 775093"/>
                <a:gd name="connsiteY9" fmla="*/ 177556 h 775821"/>
                <a:gd name="connsiteX10" fmla="*/ 368265 w 775093"/>
                <a:gd name="connsiteY10" fmla="*/ 327841 h 775821"/>
                <a:gd name="connsiteX11" fmla="*/ 159639 w 775093"/>
                <a:gd name="connsiteY11" fmla="*/ 119453 h 775821"/>
                <a:gd name="connsiteX12" fmla="*/ 135579 w 775093"/>
                <a:gd name="connsiteY12" fmla="*/ 72304 h 775821"/>
                <a:gd name="connsiteX13" fmla="*/ 45415 w 775093"/>
                <a:gd name="connsiteY13" fmla="*/ 0 h 775821"/>
                <a:gd name="connsiteX14" fmla="*/ 0 w 775093"/>
                <a:gd name="connsiteY14" fmla="*/ 45415 h 775821"/>
                <a:gd name="connsiteX15" fmla="*/ 72390 w 775093"/>
                <a:gd name="connsiteY15" fmla="*/ 135588 h 775821"/>
                <a:gd name="connsiteX16" fmla="*/ 119453 w 775093"/>
                <a:gd name="connsiteY16" fmla="*/ 159639 h 775821"/>
                <a:gd name="connsiteX17" fmla="*/ 328051 w 775093"/>
                <a:gd name="connsiteY17" fmla="*/ 367989 h 775821"/>
                <a:gd name="connsiteX18" fmla="*/ 32776 w 775093"/>
                <a:gd name="connsiteY18" fmla="*/ 663331 h 775821"/>
                <a:gd name="connsiteX19" fmla="*/ 14678 w 775093"/>
                <a:gd name="connsiteY19" fmla="*/ 727148 h 775821"/>
                <a:gd name="connsiteX20" fmla="*/ 61351 w 775093"/>
                <a:gd name="connsiteY20" fmla="*/ 773821 h 775821"/>
                <a:gd name="connsiteX21" fmla="*/ 125168 w 775093"/>
                <a:gd name="connsiteY21" fmla="*/ 755723 h 775821"/>
                <a:gd name="connsiteX22" fmla="*/ 610943 w 775093"/>
                <a:gd name="connsiteY22" fmla="*/ 269948 h 775821"/>
                <a:gd name="connsiteX23" fmla="*/ 644909 w 775093"/>
                <a:gd name="connsiteY23" fmla="*/ 274320 h 775821"/>
                <a:gd name="connsiteX24" fmla="*/ 131893 w 775093"/>
                <a:gd name="connsiteY24" fmla="*/ 145104 h 775821"/>
                <a:gd name="connsiteX25" fmla="*/ 84639 w 775093"/>
                <a:gd name="connsiteY25" fmla="*/ 120472 h 775821"/>
                <a:gd name="connsiteX26" fmla="*/ 25584 w 775093"/>
                <a:gd name="connsiteY26" fmla="*/ 46806 h 775821"/>
                <a:gd name="connsiteX27" fmla="*/ 46844 w 775093"/>
                <a:gd name="connsiteY27" fmla="*/ 25546 h 775821"/>
                <a:gd name="connsiteX28" fmla="*/ 120510 w 775093"/>
                <a:gd name="connsiteY28" fmla="*/ 84601 h 775821"/>
                <a:gd name="connsiteX29" fmla="*/ 144037 w 775093"/>
                <a:gd name="connsiteY29" fmla="*/ 130883 h 775821"/>
                <a:gd name="connsiteX30" fmla="*/ 354768 w 775093"/>
                <a:gd name="connsiteY30" fmla="*/ 341290 h 775821"/>
                <a:gd name="connsiteX31" fmla="*/ 341567 w 775093"/>
                <a:gd name="connsiteY31" fmla="*/ 354492 h 775821"/>
                <a:gd name="connsiteX32" fmla="*/ 597475 w 775093"/>
                <a:gd name="connsiteY32" fmla="*/ 256480 h 775821"/>
                <a:gd name="connsiteX33" fmla="*/ 111700 w 775093"/>
                <a:gd name="connsiteY33" fmla="*/ 742255 h 775821"/>
                <a:gd name="connsiteX34" fmla="*/ 77543 w 775093"/>
                <a:gd name="connsiteY34" fmla="*/ 756771 h 775821"/>
                <a:gd name="connsiteX35" fmla="*/ 65980 w 775093"/>
                <a:gd name="connsiteY35" fmla="*/ 755333 h 775821"/>
                <a:gd name="connsiteX36" fmla="*/ 33166 w 775093"/>
                <a:gd name="connsiteY36" fmla="*/ 722528 h 775821"/>
                <a:gd name="connsiteX37" fmla="*/ 45863 w 775093"/>
                <a:gd name="connsiteY37" fmla="*/ 677180 h 775821"/>
                <a:gd name="connsiteX38" fmla="*/ 46063 w 775093"/>
                <a:gd name="connsiteY38" fmla="*/ 676989 h 775821"/>
                <a:gd name="connsiteX39" fmla="*/ 46253 w 775093"/>
                <a:gd name="connsiteY39" fmla="*/ 676799 h 775821"/>
                <a:gd name="connsiteX40" fmla="*/ 532028 w 775093"/>
                <a:gd name="connsiteY40" fmla="*/ 191024 h 775821"/>
                <a:gd name="connsiteX41" fmla="*/ 539744 w 775093"/>
                <a:gd name="connsiteY41" fmla="*/ 183318 h 775821"/>
                <a:gd name="connsiteX42" fmla="*/ 536991 w 775093"/>
                <a:gd name="connsiteY42" fmla="*/ 172793 h 775821"/>
                <a:gd name="connsiteX43" fmla="*/ 569376 w 775093"/>
                <a:gd name="connsiteY43" fmla="*/ 61293 h 775821"/>
                <a:gd name="connsiteX44" fmla="*/ 651748 w 775093"/>
                <a:gd name="connsiteY44" fmla="*/ 32471 h 775821"/>
                <a:gd name="connsiteX45" fmla="*/ 651815 w 775093"/>
                <a:gd name="connsiteY45" fmla="*/ 32642 h 775821"/>
                <a:gd name="connsiteX46" fmla="*/ 591722 w 775093"/>
                <a:gd name="connsiteY46" fmla="*/ 92688 h 775821"/>
                <a:gd name="connsiteX47" fmla="*/ 612381 w 775093"/>
                <a:gd name="connsiteY47" fmla="*/ 174041 h 775821"/>
                <a:gd name="connsiteX48" fmla="*/ 694763 w 775093"/>
                <a:gd name="connsiteY48" fmla="*/ 195948 h 775821"/>
                <a:gd name="connsiteX49" fmla="*/ 755428 w 775093"/>
                <a:gd name="connsiteY49" fmla="*/ 135274 h 775821"/>
                <a:gd name="connsiteX50" fmla="*/ 755599 w 775093"/>
                <a:gd name="connsiteY50" fmla="*/ 135341 h 775821"/>
                <a:gd name="connsiteX51" fmla="*/ 727424 w 775093"/>
                <a:gd name="connsiteY51" fmla="*/ 218961 h 775821"/>
                <a:gd name="connsiteX52" fmla="*/ 644909 w 775093"/>
                <a:gd name="connsiteY52" fmla="*/ 255289 h 775821"/>
                <a:gd name="connsiteX53" fmla="*/ 615734 w 775093"/>
                <a:gd name="connsiteY53" fmla="*/ 251479 h 775821"/>
                <a:gd name="connsiteX54" fmla="*/ 605180 w 775093"/>
                <a:gd name="connsiteY54" fmla="*/ 248736 h 7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75093" h="775821">
                  <a:moveTo>
                    <a:pt x="644909" y="274320"/>
                  </a:moveTo>
                  <a:cubicBezTo>
                    <a:pt x="716483" y="274644"/>
                    <a:pt x="774767" y="216885"/>
                    <a:pt x="775092" y="145311"/>
                  </a:cubicBezTo>
                  <a:cubicBezTo>
                    <a:pt x="775165" y="128971"/>
                    <a:pt x="772149" y="112765"/>
                    <a:pt x="766201" y="97546"/>
                  </a:cubicBezTo>
                  <a:lnTo>
                    <a:pt x="689048" y="174698"/>
                  </a:lnTo>
                  <a:lnTo>
                    <a:pt x="628088" y="158506"/>
                  </a:lnTo>
                  <a:lnTo>
                    <a:pt x="612848" y="98498"/>
                  </a:lnTo>
                  <a:lnTo>
                    <a:pt x="690001" y="21346"/>
                  </a:lnTo>
                  <a:cubicBezTo>
                    <a:pt x="675579" y="15938"/>
                    <a:pt x="660302" y="13173"/>
                    <a:pt x="644900" y="13183"/>
                  </a:cubicBezTo>
                  <a:cubicBezTo>
                    <a:pt x="612320" y="13255"/>
                    <a:pt x="580908" y="25315"/>
                    <a:pt x="556651" y="47063"/>
                  </a:cubicBezTo>
                  <a:cubicBezTo>
                    <a:pt x="520639" y="80070"/>
                    <a:pt x="505957" y="130357"/>
                    <a:pt x="518551" y="177556"/>
                  </a:cubicBezTo>
                  <a:lnTo>
                    <a:pt x="368265" y="327841"/>
                  </a:lnTo>
                  <a:lnTo>
                    <a:pt x="159639" y="119453"/>
                  </a:lnTo>
                  <a:lnTo>
                    <a:pt x="135579" y="72304"/>
                  </a:lnTo>
                  <a:lnTo>
                    <a:pt x="45415" y="0"/>
                  </a:lnTo>
                  <a:lnTo>
                    <a:pt x="0" y="45415"/>
                  </a:lnTo>
                  <a:lnTo>
                    <a:pt x="72390" y="135588"/>
                  </a:lnTo>
                  <a:lnTo>
                    <a:pt x="119453" y="159639"/>
                  </a:lnTo>
                  <a:lnTo>
                    <a:pt x="328051" y="367989"/>
                  </a:lnTo>
                  <a:lnTo>
                    <a:pt x="32776" y="663331"/>
                  </a:lnTo>
                  <a:cubicBezTo>
                    <a:pt x="15727" y="679814"/>
                    <a:pt x="8820" y="704169"/>
                    <a:pt x="14678" y="727148"/>
                  </a:cubicBezTo>
                  <a:cubicBezTo>
                    <a:pt x="20482" y="750098"/>
                    <a:pt x="38401" y="768017"/>
                    <a:pt x="61351" y="773821"/>
                  </a:cubicBezTo>
                  <a:cubicBezTo>
                    <a:pt x="84328" y="779587"/>
                    <a:pt x="108638" y="772693"/>
                    <a:pt x="125168" y="755723"/>
                  </a:cubicBezTo>
                  <a:lnTo>
                    <a:pt x="610943" y="269948"/>
                  </a:lnTo>
                  <a:cubicBezTo>
                    <a:pt x="622034" y="272841"/>
                    <a:pt x="633448" y="274310"/>
                    <a:pt x="644909" y="274320"/>
                  </a:cubicBezTo>
                  <a:close/>
                  <a:moveTo>
                    <a:pt x="131893" y="145104"/>
                  </a:moveTo>
                  <a:lnTo>
                    <a:pt x="84639" y="120472"/>
                  </a:lnTo>
                  <a:lnTo>
                    <a:pt x="25584" y="46806"/>
                  </a:lnTo>
                  <a:lnTo>
                    <a:pt x="46844" y="25546"/>
                  </a:lnTo>
                  <a:lnTo>
                    <a:pt x="120510" y="84601"/>
                  </a:lnTo>
                  <a:lnTo>
                    <a:pt x="144037" y="130883"/>
                  </a:lnTo>
                  <a:lnTo>
                    <a:pt x="354768" y="341290"/>
                  </a:lnTo>
                  <a:lnTo>
                    <a:pt x="341567" y="354492"/>
                  </a:lnTo>
                  <a:close/>
                  <a:moveTo>
                    <a:pt x="597475" y="256480"/>
                  </a:moveTo>
                  <a:lnTo>
                    <a:pt x="111700" y="742255"/>
                  </a:lnTo>
                  <a:cubicBezTo>
                    <a:pt x="102708" y="751458"/>
                    <a:pt x="90409" y="756684"/>
                    <a:pt x="77543" y="756771"/>
                  </a:cubicBezTo>
                  <a:cubicBezTo>
                    <a:pt x="73644" y="756771"/>
                    <a:pt x="69760" y="756287"/>
                    <a:pt x="65980" y="755333"/>
                  </a:cubicBezTo>
                  <a:cubicBezTo>
                    <a:pt x="49881" y="751195"/>
                    <a:pt x="37308" y="738626"/>
                    <a:pt x="33166" y="722528"/>
                  </a:cubicBezTo>
                  <a:cubicBezTo>
                    <a:pt x="29042" y="706230"/>
                    <a:pt x="33876" y="688967"/>
                    <a:pt x="45863" y="677180"/>
                  </a:cubicBezTo>
                  <a:lnTo>
                    <a:pt x="46063" y="676989"/>
                  </a:lnTo>
                  <a:lnTo>
                    <a:pt x="46253" y="676799"/>
                  </a:lnTo>
                  <a:lnTo>
                    <a:pt x="532028" y="191024"/>
                  </a:lnTo>
                  <a:lnTo>
                    <a:pt x="539744" y="183318"/>
                  </a:lnTo>
                  <a:lnTo>
                    <a:pt x="536991" y="172793"/>
                  </a:lnTo>
                  <a:cubicBezTo>
                    <a:pt x="526005" y="132494"/>
                    <a:pt x="538510" y="89437"/>
                    <a:pt x="569376" y="61293"/>
                  </a:cubicBezTo>
                  <a:cubicBezTo>
                    <a:pt x="591870" y="41051"/>
                    <a:pt x="621541" y="30669"/>
                    <a:pt x="651748" y="32471"/>
                  </a:cubicBezTo>
                  <a:lnTo>
                    <a:pt x="651815" y="32642"/>
                  </a:lnTo>
                  <a:lnTo>
                    <a:pt x="591722" y="92688"/>
                  </a:lnTo>
                  <a:lnTo>
                    <a:pt x="612381" y="174041"/>
                  </a:lnTo>
                  <a:lnTo>
                    <a:pt x="694763" y="195948"/>
                  </a:lnTo>
                  <a:lnTo>
                    <a:pt x="755428" y="135274"/>
                  </a:lnTo>
                  <a:cubicBezTo>
                    <a:pt x="755513" y="135188"/>
                    <a:pt x="755590" y="135217"/>
                    <a:pt x="755599" y="135341"/>
                  </a:cubicBezTo>
                  <a:cubicBezTo>
                    <a:pt x="757972" y="165886"/>
                    <a:pt x="747798" y="196080"/>
                    <a:pt x="727424" y="218961"/>
                  </a:cubicBezTo>
                  <a:cubicBezTo>
                    <a:pt x="706294" y="242194"/>
                    <a:pt x="676314" y="255393"/>
                    <a:pt x="644909" y="255289"/>
                  </a:cubicBezTo>
                  <a:cubicBezTo>
                    <a:pt x="635062" y="255262"/>
                    <a:pt x="625258" y="253982"/>
                    <a:pt x="615734" y="251479"/>
                  </a:cubicBezTo>
                  <a:lnTo>
                    <a:pt x="605180" y="248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99CA9A-3D9C-470C-8970-9A2A69833FC3}"/>
                </a:ext>
              </a:extLst>
            </p:cNvPr>
            <p:cNvSpPr/>
            <p:nvPr/>
          </p:nvSpPr>
          <p:spPr>
            <a:xfrm>
              <a:off x="5908805" y="3873322"/>
              <a:ext cx="43586" cy="43586"/>
            </a:xfrm>
            <a:custGeom>
              <a:avLst/>
              <a:gdLst>
                <a:gd name="connsiteX0" fmla="*/ 21803 w 43586"/>
                <a:gd name="connsiteY0" fmla="*/ 0 h 43586"/>
                <a:gd name="connsiteX1" fmla="*/ 0 w 43586"/>
                <a:gd name="connsiteY1" fmla="*/ 21784 h 43586"/>
                <a:gd name="connsiteX2" fmla="*/ 21784 w 43586"/>
                <a:gd name="connsiteY2" fmla="*/ 43586 h 43586"/>
                <a:gd name="connsiteX3" fmla="*/ 43586 w 43586"/>
                <a:gd name="connsiteY3" fmla="*/ 21803 h 43586"/>
                <a:gd name="connsiteX4" fmla="*/ 43586 w 43586"/>
                <a:gd name="connsiteY4" fmla="*/ 21793 h 43586"/>
                <a:gd name="connsiteX5" fmla="*/ 21803 w 43586"/>
                <a:gd name="connsiteY5" fmla="*/ 0 h 4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86" h="43586">
                  <a:moveTo>
                    <a:pt x="21803" y="0"/>
                  </a:moveTo>
                  <a:cubicBezTo>
                    <a:pt x="9767" y="-5"/>
                    <a:pt x="6" y="9748"/>
                    <a:pt x="0" y="21784"/>
                  </a:cubicBezTo>
                  <a:cubicBezTo>
                    <a:pt x="-6" y="33819"/>
                    <a:pt x="9748" y="43581"/>
                    <a:pt x="21784" y="43586"/>
                  </a:cubicBezTo>
                  <a:cubicBezTo>
                    <a:pt x="33819" y="43592"/>
                    <a:pt x="43581" y="33838"/>
                    <a:pt x="43586" y="21803"/>
                  </a:cubicBezTo>
                  <a:cubicBezTo>
                    <a:pt x="43586" y="21800"/>
                    <a:pt x="43586" y="21796"/>
                    <a:pt x="43586" y="21793"/>
                  </a:cubicBezTo>
                  <a:cubicBezTo>
                    <a:pt x="43586" y="9761"/>
                    <a:pt x="33835" y="6"/>
                    <a:pt x="218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E0A462B-47B7-1E2B-8F75-4780B51C015E}"/>
              </a:ext>
            </a:extLst>
          </p:cNvPr>
          <p:cNvSpPr/>
          <p:nvPr/>
        </p:nvSpPr>
        <p:spPr>
          <a:xfrm>
            <a:off x="6991869" y="4266037"/>
            <a:ext cx="998806" cy="9988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2B1F38-352E-C9F5-DD15-1803D2EF3A0E}"/>
              </a:ext>
            </a:extLst>
          </p:cNvPr>
          <p:cNvSpPr txBox="1"/>
          <p:nvPr/>
        </p:nvSpPr>
        <p:spPr>
          <a:xfrm>
            <a:off x="8332374" y="4392011"/>
            <a:ext cx="2559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MVC Framework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C92A047-5368-E1A8-72BB-9714A6C3FF40}"/>
              </a:ext>
            </a:extLst>
          </p:cNvPr>
          <p:cNvSpPr/>
          <p:nvPr/>
        </p:nvSpPr>
        <p:spPr>
          <a:xfrm>
            <a:off x="6975052" y="5581557"/>
            <a:ext cx="998806" cy="9988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000FA-C065-D747-B465-161026973663}"/>
              </a:ext>
            </a:extLst>
          </p:cNvPr>
          <p:cNvSpPr txBox="1"/>
          <p:nvPr/>
        </p:nvSpPr>
        <p:spPr>
          <a:xfrm>
            <a:off x="8315556" y="5707531"/>
            <a:ext cx="2401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Difficulties</a:t>
            </a:r>
          </a:p>
        </p:txBody>
      </p:sp>
      <p:grpSp>
        <p:nvGrpSpPr>
          <p:cNvPr id="48" name="Graphic 24">
            <a:extLst>
              <a:ext uri="{FF2B5EF4-FFF2-40B4-BE49-F238E27FC236}">
                <a16:creationId xmlns:a16="http://schemas.microsoft.com/office/drawing/2014/main" id="{81816F45-2478-EF5C-D0BE-E07FA55C9910}"/>
              </a:ext>
            </a:extLst>
          </p:cNvPr>
          <p:cNvGrpSpPr/>
          <p:nvPr/>
        </p:nvGrpSpPr>
        <p:grpSpPr>
          <a:xfrm>
            <a:off x="7281927" y="4572912"/>
            <a:ext cx="385055" cy="385055"/>
            <a:chOff x="10741050" y="740996"/>
            <a:chExt cx="385055" cy="385055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ADE6EF-98A1-B879-13F9-C487F21D6001}"/>
                </a:ext>
              </a:extLst>
            </p:cNvPr>
            <p:cNvSpPr/>
            <p:nvPr/>
          </p:nvSpPr>
          <p:spPr>
            <a:xfrm>
              <a:off x="10741050" y="740996"/>
              <a:ext cx="385055" cy="385055"/>
            </a:xfrm>
            <a:custGeom>
              <a:avLst/>
              <a:gdLst>
                <a:gd name="connsiteX0" fmla="*/ 261287 w 385055"/>
                <a:gd name="connsiteY0" fmla="*/ 0 h 385055"/>
                <a:gd name="connsiteX1" fmla="*/ 247535 w 385055"/>
                <a:gd name="connsiteY1" fmla="*/ 0 h 385055"/>
                <a:gd name="connsiteX2" fmla="*/ 137520 w 385055"/>
                <a:gd name="connsiteY2" fmla="*/ 0 h 385055"/>
                <a:gd name="connsiteX3" fmla="*/ 123768 w 385055"/>
                <a:gd name="connsiteY3" fmla="*/ 0 h 385055"/>
                <a:gd name="connsiteX4" fmla="*/ 0 w 385055"/>
                <a:gd name="connsiteY4" fmla="*/ 0 h 385055"/>
                <a:gd name="connsiteX5" fmla="*/ 0 w 385055"/>
                <a:gd name="connsiteY5" fmla="*/ 385055 h 385055"/>
                <a:gd name="connsiteX6" fmla="*/ 123768 w 385055"/>
                <a:gd name="connsiteY6" fmla="*/ 385055 h 385055"/>
                <a:gd name="connsiteX7" fmla="*/ 137520 w 385055"/>
                <a:gd name="connsiteY7" fmla="*/ 385055 h 385055"/>
                <a:gd name="connsiteX8" fmla="*/ 247535 w 385055"/>
                <a:gd name="connsiteY8" fmla="*/ 385055 h 385055"/>
                <a:gd name="connsiteX9" fmla="*/ 261287 w 385055"/>
                <a:gd name="connsiteY9" fmla="*/ 385055 h 385055"/>
                <a:gd name="connsiteX10" fmla="*/ 385055 w 385055"/>
                <a:gd name="connsiteY10" fmla="*/ 385055 h 385055"/>
                <a:gd name="connsiteX11" fmla="*/ 385055 w 385055"/>
                <a:gd name="connsiteY11" fmla="*/ 0 h 385055"/>
                <a:gd name="connsiteX12" fmla="*/ 261287 w 385055"/>
                <a:gd name="connsiteY12" fmla="*/ 0 h 385055"/>
                <a:gd name="connsiteX13" fmla="*/ 123768 w 385055"/>
                <a:gd name="connsiteY13" fmla="*/ 371303 h 385055"/>
                <a:gd name="connsiteX14" fmla="*/ 13752 w 385055"/>
                <a:gd name="connsiteY14" fmla="*/ 371303 h 385055"/>
                <a:gd name="connsiteX15" fmla="*/ 13752 w 385055"/>
                <a:gd name="connsiteY15" fmla="*/ 13752 h 385055"/>
                <a:gd name="connsiteX16" fmla="*/ 123768 w 385055"/>
                <a:gd name="connsiteY16" fmla="*/ 13752 h 385055"/>
                <a:gd name="connsiteX17" fmla="*/ 123768 w 385055"/>
                <a:gd name="connsiteY17" fmla="*/ 371303 h 385055"/>
                <a:gd name="connsiteX18" fmla="*/ 247535 w 385055"/>
                <a:gd name="connsiteY18" fmla="*/ 371303 h 385055"/>
                <a:gd name="connsiteX19" fmla="*/ 137520 w 385055"/>
                <a:gd name="connsiteY19" fmla="*/ 371303 h 385055"/>
                <a:gd name="connsiteX20" fmla="*/ 137520 w 385055"/>
                <a:gd name="connsiteY20" fmla="*/ 13752 h 385055"/>
                <a:gd name="connsiteX21" fmla="*/ 247535 w 385055"/>
                <a:gd name="connsiteY21" fmla="*/ 13752 h 385055"/>
                <a:gd name="connsiteX22" fmla="*/ 247535 w 385055"/>
                <a:gd name="connsiteY22" fmla="*/ 371303 h 385055"/>
                <a:gd name="connsiteX23" fmla="*/ 371303 w 385055"/>
                <a:gd name="connsiteY23" fmla="*/ 371303 h 385055"/>
                <a:gd name="connsiteX24" fmla="*/ 261287 w 385055"/>
                <a:gd name="connsiteY24" fmla="*/ 371303 h 385055"/>
                <a:gd name="connsiteX25" fmla="*/ 261287 w 385055"/>
                <a:gd name="connsiteY25" fmla="*/ 13752 h 385055"/>
                <a:gd name="connsiteX26" fmla="*/ 371303 w 385055"/>
                <a:gd name="connsiteY26" fmla="*/ 13752 h 385055"/>
                <a:gd name="connsiteX27" fmla="*/ 371303 w 385055"/>
                <a:gd name="connsiteY27" fmla="*/ 371303 h 3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5055" h="385055">
                  <a:moveTo>
                    <a:pt x="261287" y="0"/>
                  </a:moveTo>
                  <a:lnTo>
                    <a:pt x="247535" y="0"/>
                  </a:lnTo>
                  <a:lnTo>
                    <a:pt x="137520" y="0"/>
                  </a:lnTo>
                  <a:lnTo>
                    <a:pt x="123768" y="0"/>
                  </a:lnTo>
                  <a:lnTo>
                    <a:pt x="0" y="0"/>
                  </a:lnTo>
                  <a:lnTo>
                    <a:pt x="0" y="385055"/>
                  </a:lnTo>
                  <a:lnTo>
                    <a:pt x="123768" y="385055"/>
                  </a:lnTo>
                  <a:lnTo>
                    <a:pt x="137520" y="385055"/>
                  </a:lnTo>
                  <a:lnTo>
                    <a:pt x="247535" y="385055"/>
                  </a:lnTo>
                  <a:lnTo>
                    <a:pt x="261287" y="385055"/>
                  </a:lnTo>
                  <a:lnTo>
                    <a:pt x="385055" y="385055"/>
                  </a:lnTo>
                  <a:lnTo>
                    <a:pt x="385055" y="0"/>
                  </a:lnTo>
                  <a:lnTo>
                    <a:pt x="261287" y="0"/>
                  </a:lnTo>
                  <a:close/>
                  <a:moveTo>
                    <a:pt x="123768" y="371303"/>
                  </a:moveTo>
                  <a:lnTo>
                    <a:pt x="13752" y="371303"/>
                  </a:lnTo>
                  <a:lnTo>
                    <a:pt x="13752" y="13752"/>
                  </a:lnTo>
                  <a:lnTo>
                    <a:pt x="123768" y="13752"/>
                  </a:lnTo>
                  <a:lnTo>
                    <a:pt x="123768" y="371303"/>
                  </a:lnTo>
                  <a:close/>
                  <a:moveTo>
                    <a:pt x="247535" y="371303"/>
                  </a:moveTo>
                  <a:lnTo>
                    <a:pt x="137520" y="371303"/>
                  </a:lnTo>
                  <a:lnTo>
                    <a:pt x="137520" y="13752"/>
                  </a:lnTo>
                  <a:lnTo>
                    <a:pt x="247535" y="13752"/>
                  </a:lnTo>
                  <a:lnTo>
                    <a:pt x="247535" y="371303"/>
                  </a:lnTo>
                  <a:close/>
                  <a:moveTo>
                    <a:pt x="371303" y="371303"/>
                  </a:moveTo>
                  <a:lnTo>
                    <a:pt x="261287" y="371303"/>
                  </a:lnTo>
                  <a:lnTo>
                    <a:pt x="261287" y="13752"/>
                  </a:lnTo>
                  <a:lnTo>
                    <a:pt x="371303" y="13752"/>
                  </a:lnTo>
                  <a:lnTo>
                    <a:pt x="371303" y="371303"/>
                  </a:lnTo>
                  <a:close/>
                </a:path>
              </a:pathLst>
            </a:custGeom>
            <a:grpFill/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44B633-5CA0-A6B3-DE1A-5100A1608137}"/>
                </a:ext>
              </a:extLst>
            </p:cNvPr>
            <p:cNvSpPr/>
            <p:nvPr/>
          </p:nvSpPr>
          <p:spPr>
            <a:xfrm>
              <a:off x="10768553" y="768499"/>
              <a:ext cx="82511" cy="151271"/>
            </a:xfrm>
            <a:custGeom>
              <a:avLst/>
              <a:gdLst>
                <a:gd name="connsiteX0" fmla="*/ 82512 w 82511"/>
                <a:gd name="connsiteY0" fmla="*/ 0 h 151271"/>
                <a:gd name="connsiteX1" fmla="*/ 0 w 82511"/>
                <a:gd name="connsiteY1" fmla="*/ 0 h 151271"/>
                <a:gd name="connsiteX2" fmla="*/ 0 w 82511"/>
                <a:gd name="connsiteY2" fmla="*/ 151272 h 151271"/>
                <a:gd name="connsiteX3" fmla="*/ 82512 w 82511"/>
                <a:gd name="connsiteY3" fmla="*/ 151272 h 151271"/>
                <a:gd name="connsiteX4" fmla="*/ 82512 w 82511"/>
                <a:gd name="connsiteY4" fmla="*/ 0 h 151271"/>
                <a:gd name="connsiteX5" fmla="*/ 68760 w 82511"/>
                <a:gd name="connsiteY5" fmla="*/ 137520 h 151271"/>
                <a:gd name="connsiteX6" fmla="*/ 13752 w 82511"/>
                <a:gd name="connsiteY6" fmla="*/ 137520 h 151271"/>
                <a:gd name="connsiteX7" fmla="*/ 13752 w 82511"/>
                <a:gd name="connsiteY7" fmla="*/ 13752 h 151271"/>
                <a:gd name="connsiteX8" fmla="*/ 68760 w 82511"/>
                <a:gd name="connsiteY8" fmla="*/ 13752 h 151271"/>
                <a:gd name="connsiteX9" fmla="*/ 68760 w 82511"/>
                <a:gd name="connsiteY9" fmla="*/ 137520 h 15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1" h="151271">
                  <a:moveTo>
                    <a:pt x="82512" y="0"/>
                  </a:moveTo>
                  <a:lnTo>
                    <a:pt x="0" y="0"/>
                  </a:lnTo>
                  <a:lnTo>
                    <a:pt x="0" y="151272"/>
                  </a:lnTo>
                  <a:lnTo>
                    <a:pt x="82512" y="151272"/>
                  </a:lnTo>
                  <a:lnTo>
                    <a:pt x="82512" y="0"/>
                  </a:lnTo>
                  <a:close/>
                  <a:moveTo>
                    <a:pt x="68760" y="137520"/>
                  </a:moveTo>
                  <a:lnTo>
                    <a:pt x="13752" y="137520"/>
                  </a:lnTo>
                  <a:lnTo>
                    <a:pt x="13752" y="13752"/>
                  </a:lnTo>
                  <a:lnTo>
                    <a:pt x="68760" y="13752"/>
                  </a:lnTo>
                  <a:lnTo>
                    <a:pt x="68760" y="137520"/>
                  </a:lnTo>
                  <a:close/>
                </a:path>
              </a:pathLst>
            </a:custGeom>
            <a:grpFill/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996FBF2-8CE4-0338-A0D5-36D9A1A6D652}"/>
                </a:ext>
              </a:extLst>
            </p:cNvPr>
            <p:cNvSpPr/>
            <p:nvPr/>
          </p:nvSpPr>
          <p:spPr>
            <a:xfrm>
              <a:off x="10892321" y="768499"/>
              <a:ext cx="82511" cy="151271"/>
            </a:xfrm>
            <a:custGeom>
              <a:avLst/>
              <a:gdLst>
                <a:gd name="connsiteX0" fmla="*/ 82512 w 82511"/>
                <a:gd name="connsiteY0" fmla="*/ 0 h 151271"/>
                <a:gd name="connsiteX1" fmla="*/ 0 w 82511"/>
                <a:gd name="connsiteY1" fmla="*/ 0 h 151271"/>
                <a:gd name="connsiteX2" fmla="*/ 0 w 82511"/>
                <a:gd name="connsiteY2" fmla="*/ 151272 h 151271"/>
                <a:gd name="connsiteX3" fmla="*/ 82512 w 82511"/>
                <a:gd name="connsiteY3" fmla="*/ 151272 h 151271"/>
                <a:gd name="connsiteX4" fmla="*/ 82512 w 82511"/>
                <a:gd name="connsiteY4" fmla="*/ 0 h 151271"/>
                <a:gd name="connsiteX5" fmla="*/ 68760 w 82511"/>
                <a:gd name="connsiteY5" fmla="*/ 137520 h 151271"/>
                <a:gd name="connsiteX6" fmla="*/ 13752 w 82511"/>
                <a:gd name="connsiteY6" fmla="*/ 137520 h 151271"/>
                <a:gd name="connsiteX7" fmla="*/ 13752 w 82511"/>
                <a:gd name="connsiteY7" fmla="*/ 13752 h 151271"/>
                <a:gd name="connsiteX8" fmla="*/ 68760 w 82511"/>
                <a:gd name="connsiteY8" fmla="*/ 13752 h 151271"/>
                <a:gd name="connsiteX9" fmla="*/ 68760 w 82511"/>
                <a:gd name="connsiteY9" fmla="*/ 137520 h 15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1" h="151271">
                  <a:moveTo>
                    <a:pt x="82512" y="0"/>
                  </a:moveTo>
                  <a:lnTo>
                    <a:pt x="0" y="0"/>
                  </a:lnTo>
                  <a:lnTo>
                    <a:pt x="0" y="151272"/>
                  </a:lnTo>
                  <a:lnTo>
                    <a:pt x="82512" y="151272"/>
                  </a:lnTo>
                  <a:lnTo>
                    <a:pt x="82512" y="0"/>
                  </a:lnTo>
                  <a:close/>
                  <a:moveTo>
                    <a:pt x="68760" y="137520"/>
                  </a:moveTo>
                  <a:lnTo>
                    <a:pt x="13752" y="137520"/>
                  </a:lnTo>
                  <a:lnTo>
                    <a:pt x="13752" y="13752"/>
                  </a:lnTo>
                  <a:lnTo>
                    <a:pt x="68760" y="13752"/>
                  </a:lnTo>
                  <a:lnTo>
                    <a:pt x="68760" y="137520"/>
                  </a:lnTo>
                  <a:close/>
                </a:path>
              </a:pathLst>
            </a:custGeom>
            <a:grpFill/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C3347D6-8B2B-588C-84EC-FE9B66ACFB02}"/>
                </a:ext>
              </a:extLst>
            </p:cNvPr>
            <p:cNvSpPr/>
            <p:nvPr/>
          </p:nvSpPr>
          <p:spPr>
            <a:xfrm>
              <a:off x="11016089" y="768499"/>
              <a:ext cx="82511" cy="151271"/>
            </a:xfrm>
            <a:custGeom>
              <a:avLst/>
              <a:gdLst>
                <a:gd name="connsiteX0" fmla="*/ 82512 w 82511"/>
                <a:gd name="connsiteY0" fmla="*/ 0 h 151271"/>
                <a:gd name="connsiteX1" fmla="*/ 0 w 82511"/>
                <a:gd name="connsiteY1" fmla="*/ 0 h 151271"/>
                <a:gd name="connsiteX2" fmla="*/ 0 w 82511"/>
                <a:gd name="connsiteY2" fmla="*/ 151272 h 151271"/>
                <a:gd name="connsiteX3" fmla="*/ 82512 w 82511"/>
                <a:gd name="connsiteY3" fmla="*/ 151272 h 151271"/>
                <a:gd name="connsiteX4" fmla="*/ 82512 w 82511"/>
                <a:gd name="connsiteY4" fmla="*/ 0 h 151271"/>
                <a:gd name="connsiteX5" fmla="*/ 68760 w 82511"/>
                <a:gd name="connsiteY5" fmla="*/ 137520 h 151271"/>
                <a:gd name="connsiteX6" fmla="*/ 13752 w 82511"/>
                <a:gd name="connsiteY6" fmla="*/ 137520 h 151271"/>
                <a:gd name="connsiteX7" fmla="*/ 13752 w 82511"/>
                <a:gd name="connsiteY7" fmla="*/ 13752 h 151271"/>
                <a:gd name="connsiteX8" fmla="*/ 68760 w 82511"/>
                <a:gd name="connsiteY8" fmla="*/ 13752 h 151271"/>
                <a:gd name="connsiteX9" fmla="*/ 68760 w 82511"/>
                <a:gd name="connsiteY9" fmla="*/ 137520 h 15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1" h="151271">
                  <a:moveTo>
                    <a:pt x="82512" y="0"/>
                  </a:moveTo>
                  <a:lnTo>
                    <a:pt x="0" y="0"/>
                  </a:lnTo>
                  <a:lnTo>
                    <a:pt x="0" y="151272"/>
                  </a:lnTo>
                  <a:lnTo>
                    <a:pt x="82512" y="151272"/>
                  </a:lnTo>
                  <a:lnTo>
                    <a:pt x="82512" y="0"/>
                  </a:lnTo>
                  <a:close/>
                  <a:moveTo>
                    <a:pt x="68760" y="137520"/>
                  </a:moveTo>
                  <a:lnTo>
                    <a:pt x="13752" y="137520"/>
                  </a:lnTo>
                  <a:lnTo>
                    <a:pt x="13752" y="13752"/>
                  </a:lnTo>
                  <a:lnTo>
                    <a:pt x="68760" y="13752"/>
                  </a:lnTo>
                  <a:lnTo>
                    <a:pt x="68760" y="137520"/>
                  </a:lnTo>
                  <a:close/>
                </a:path>
              </a:pathLst>
            </a:custGeom>
            <a:grpFill/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6EE8860-7427-447F-CDD2-1A67F0CD7303}"/>
                </a:ext>
              </a:extLst>
            </p:cNvPr>
            <p:cNvSpPr/>
            <p:nvPr/>
          </p:nvSpPr>
          <p:spPr>
            <a:xfrm>
              <a:off x="10768553" y="1009159"/>
              <a:ext cx="82511" cy="82511"/>
            </a:xfrm>
            <a:custGeom>
              <a:avLst/>
              <a:gdLst>
                <a:gd name="connsiteX0" fmla="*/ 41256 w 82511"/>
                <a:gd name="connsiteY0" fmla="*/ 82512 h 82511"/>
                <a:gd name="connsiteX1" fmla="*/ 82512 w 82511"/>
                <a:gd name="connsiteY1" fmla="*/ 41256 h 82511"/>
                <a:gd name="connsiteX2" fmla="*/ 41256 w 82511"/>
                <a:gd name="connsiteY2" fmla="*/ 0 h 82511"/>
                <a:gd name="connsiteX3" fmla="*/ 0 w 82511"/>
                <a:gd name="connsiteY3" fmla="*/ 41256 h 82511"/>
                <a:gd name="connsiteX4" fmla="*/ 41256 w 82511"/>
                <a:gd name="connsiteY4" fmla="*/ 82512 h 82511"/>
                <a:gd name="connsiteX5" fmla="*/ 41256 w 82511"/>
                <a:gd name="connsiteY5" fmla="*/ 13752 h 82511"/>
                <a:gd name="connsiteX6" fmla="*/ 68760 w 82511"/>
                <a:gd name="connsiteY6" fmla="*/ 41256 h 82511"/>
                <a:gd name="connsiteX7" fmla="*/ 41256 w 82511"/>
                <a:gd name="connsiteY7" fmla="*/ 68760 h 82511"/>
                <a:gd name="connsiteX8" fmla="*/ 13752 w 82511"/>
                <a:gd name="connsiteY8" fmla="*/ 41256 h 82511"/>
                <a:gd name="connsiteX9" fmla="*/ 41256 w 82511"/>
                <a:gd name="connsiteY9" fmla="*/ 13752 h 8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1" h="82511">
                  <a:moveTo>
                    <a:pt x="41256" y="82512"/>
                  </a:moveTo>
                  <a:cubicBezTo>
                    <a:pt x="64009" y="82512"/>
                    <a:pt x="82512" y="64009"/>
                    <a:pt x="82512" y="41256"/>
                  </a:cubicBezTo>
                  <a:cubicBezTo>
                    <a:pt x="82512" y="18503"/>
                    <a:pt x="64009" y="0"/>
                    <a:pt x="41256" y="0"/>
                  </a:cubicBezTo>
                  <a:cubicBezTo>
                    <a:pt x="18503" y="0"/>
                    <a:pt x="0" y="18503"/>
                    <a:pt x="0" y="41256"/>
                  </a:cubicBezTo>
                  <a:cubicBezTo>
                    <a:pt x="0" y="64009"/>
                    <a:pt x="18503" y="82512"/>
                    <a:pt x="41256" y="82512"/>
                  </a:cubicBezTo>
                  <a:close/>
                  <a:moveTo>
                    <a:pt x="41256" y="13752"/>
                  </a:moveTo>
                  <a:cubicBezTo>
                    <a:pt x="56424" y="13752"/>
                    <a:pt x="68760" y="26087"/>
                    <a:pt x="68760" y="41256"/>
                  </a:cubicBezTo>
                  <a:cubicBezTo>
                    <a:pt x="68760" y="56424"/>
                    <a:pt x="56424" y="68760"/>
                    <a:pt x="41256" y="68760"/>
                  </a:cubicBezTo>
                  <a:cubicBezTo>
                    <a:pt x="26087" y="68760"/>
                    <a:pt x="13752" y="56424"/>
                    <a:pt x="13752" y="41256"/>
                  </a:cubicBezTo>
                  <a:cubicBezTo>
                    <a:pt x="13752" y="26087"/>
                    <a:pt x="26087" y="13752"/>
                    <a:pt x="41256" y="13752"/>
                  </a:cubicBezTo>
                  <a:close/>
                </a:path>
              </a:pathLst>
            </a:custGeom>
            <a:grpFill/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98BEC1-67A0-4392-AA9E-A7E99916BD3A}"/>
                </a:ext>
              </a:extLst>
            </p:cNvPr>
            <p:cNvSpPr/>
            <p:nvPr/>
          </p:nvSpPr>
          <p:spPr>
            <a:xfrm>
              <a:off x="10892321" y="1009159"/>
              <a:ext cx="82511" cy="82511"/>
            </a:xfrm>
            <a:custGeom>
              <a:avLst/>
              <a:gdLst>
                <a:gd name="connsiteX0" fmla="*/ 41256 w 82511"/>
                <a:gd name="connsiteY0" fmla="*/ 82512 h 82511"/>
                <a:gd name="connsiteX1" fmla="*/ 82512 w 82511"/>
                <a:gd name="connsiteY1" fmla="*/ 41256 h 82511"/>
                <a:gd name="connsiteX2" fmla="*/ 41256 w 82511"/>
                <a:gd name="connsiteY2" fmla="*/ 0 h 82511"/>
                <a:gd name="connsiteX3" fmla="*/ 0 w 82511"/>
                <a:gd name="connsiteY3" fmla="*/ 41256 h 82511"/>
                <a:gd name="connsiteX4" fmla="*/ 41256 w 82511"/>
                <a:gd name="connsiteY4" fmla="*/ 82512 h 82511"/>
                <a:gd name="connsiteX5" fmla="*/ 41256 w 82511"/>
                <a:gd name="connsiteY5" fmla="*/ 13752 h 82511"/>
                <a:gd name="connsiteX6" fmla="*/ 68760 w 82511"/>
                <a:gd name="connsiteY6" fmla="*/ 41256 h 82511"/>
                <a:gd name="connsiteX7" fmla="*/ 41256 w 82511"/>
                <a:gd name="connsiteY7" fmla="*/ 68760 h 82511"/>
                <a:gd name="connsiteX8" fmla="*/ 13752 w 82511"/>
                <a:gd name="connsiteY8" fmla="*/ 41256 h 82511"/>
                <a:gd name="connsiteX9" fmla="*/ 41256 w 82511"/>
                <a:gd name="connsiteY9" fmla="*/ 13752 h 8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1" h="82511">
                  <a:moveTo>
                    <a:pt x="41256" y="82512"/>
                  </a:moveTo>
                  <a:cubicBezTo>
                    <a:pt x="64009" y="82512"/>
                    <a:pt x="82512" y="64009"/>
                    <a:pt x="82512" y="41256"/>
                  </a:cubicBezTo>
                  <a:cubicBezTo>
                    <a:pt x="82512" y="18503"/>
                    <a:pt x="64009" y="0"/>
                    <a:pt x="41256" y="0"/>
                  </a:cubicBezTo>
                  <a:cubicBezTo>
                    <a:pt x="18503" y="0"/>
                    <a:pt x="0" y="18503"/>
                    <a:pt x="0" y="41256"/>
                  </a:cubicBezTo>
                  <a:cubicBezTo>
                    <a:pt x="0" y="64009"/>
                    <a:pt x="18503" y="82512"/>
                    <a:pt x="41256" y="82512"/>
                  </a:cubicBezTo>
                  <a:close/>
                  <a:moveTo>
                    <a:pt x="41256" y="13752"/>
                  </a:moveTo>
                  <a:cubicBezTo>
                    <a:pt x="56424" y="13752"/>
                    <a:pt x="68760" y="26087"/>
                    <a:pt x="68760" y="41256"/>
                  </a:cubicBezTo>
                  <a:cubicBezTo>
                    <a:pt x="68760" y="56424"/>
                    <a:pt x="56424" y="68760"/>
                    <a:pt x="41256" y="68760"/>
                  </a:cubicBezTo>
                  <a:cubicBezTo>
                    <a:pt x="26087" y="68760"/>
                    <a:pt x="13752" y="56424"/>
                    <a:pt x="13752" y="41256"/>
                  </a:cubicBezTo>
                  <a:cubicBezTo>
                    <a:pt x="13752" y="26087"/>
                    <a:pt x="26087" y="13752"/>
                    <a:pt x="41256" y="13752"/>
                  </a:cubicBezTo>
                  <a:close/>
                </a:path>
              </a:pathLst>
            </a:custGeom>
            <a:grpFill/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B625B92-6FEE-528E-DA9A-29760FA8E611}"/>
                </a:ext>
              </a:extLst>
            </p:cNvPr>
            <p:cNvSpPr/>
            <p:nvPr/>
          </p:nvSpPr>
          <p:spPr>
            <a:xfrm>
              <a:off x="11016089" y="1009159"/>
              <a:ext cx="82511" cy="82511"/>
            </a:xfrm>
            <a:custGeom>
              <a:avLst/>
              <a:gdLst>
                <a:gd name="connsiteX0" fmla="*/ 41256 w 82511"/>
                <a:gd name="connsiteY0" fmla="*/ 82512 h 82511"/>
                <a:gd name="connsiteX1" fmla="*/ 82512 w 82511"/>
                <a:gd name="connsiteY1" fmla="*/ 41256 h 82511"/>
                <a:gd name="connsiteX2" fmla="*/ 41256 w 82511"/>
                <a:gd name="connsiteY2" fmla="*/ 0 h 82511"/>
                <a:gd name="connsiteX3" fmla="*/ 0 w 82511"/>
                <a:gd name="connsiteY3" fmla="*/ 41256 h 82511"/>
                <a:gd name="connsiteX4" fmla="*/ 41256 w 82511"/>
                <a:gd name="connsiteY4" fmla="*/ 82512 h 82511"/>
                <a:gd name="connsiteX5" fmla="*/ 41256 w 82511"/>
                <a:gd name="connsiteY5" fmla="*/ 13752 h 82511"/>
                <a:gd name="connsiteX6" fmla="*/ 68760 w 82511"/>
                <a:gd name="connsiteY6" fmla="*/ 41256 h 82511"/>
                <a:gd name="connsiteX7" fmla="*/ 41256 w 82511"/>
                <a:gd name="connsiteY7" fmla="*/ 68760 h 82511"/>
                <a:gd name="connsiteX8" fmla="*/ 13752 w 82511"/>
                <a:gd name="connsiteY8" fmla="*/ 41256 h 82511"/>
                <a:gd name="connsiteX9" fmla="*/ 41256 w 82511"/>
                <a:gd name="connsiteY9" fmla="*/ 13752 h 8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1" h="82511">
                  <a:moveTo>
                    <a:pt x="41256" y="82512"/>
                  </a:moveTo>
                  <a:cubicBezTo>
                    <a:pt x="64009" y="82512"/>
                    <a:pt x="82512" y="64009"/>
                    <a:pt x="82512" y="41256"/>
                  </a:cubicBezTo>
                  <a:cubicBezTo>
                    <a:pt x="82512" y="18503"/>
                    <a:pt x="64009" y="0"/>
                    <a:pt x="41256" y="0"/>
                  </a:cubicBezTo>
                  <a:cubicBezTo>
                    <a:pt x="18503" y="0"/>
                    <a:pt x="0" y="18503"/>
                    <a:pt x="0" y="41256"/>
                  </a:cubicBezTo>
                  <a:cubicBezTo>
                    <a:pt x="0" y="64009"/>
                    <a:pt x="18503" y="82512"/>
                    <a:pt x="41256" y="82512"/>
                  </a:cubicBezTo>
                  <a:close/>
                  <a:moveTo>
                    <a:pt x="41256" y="13752"/>
                  </a:moveTo>
                  <a:cubicBezTo>
                    <a:pt x="56424" y="13752"/>
                    <a:pt x="68760" y="26087"/>
                    <a:pt x="68760" y="41256"/>
                  </a:cubicBezTo>
                  <a:cubicBezTo>
                    <a:pt x="68760" y="56424"/>
                    <a:pt x="56424" y="68760"/>
                    <a:pt x="41256" y="68760"/>
                  </a:cubicBezTo>
                  <a:cubicBezTo>
                    <a:pt x="26087" y="68760"/>
                    <a:pt x="13752" y="56424"/>
                    <a:pt x="13752" y="41256"/>
                  </a:cubicBezTo>
                  <a:cubicBezTo>
                    <a:pt x="13752" y="26087"/>
                    <a:pt x="26087" y="13752"/>
                    <a:pt x="41256" y="13752"/>
                  </a:cubicBezTo>
                  <a:close/>
                </a:path>
              </a:pathLst>
            </a:custGeom>
            <a:grpFill/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aphic 38">
            <a:extLst>
              <a:ext uri="{FF2B5EF4-FFF2-40B4-BE49-F238E27FC236}">
                <a16:creationId xmlns:a16="http://schemas.microsoft.com/office/drawing/2014/main" id="{C4909D1B-CFE4-7355-5BAC-509165331513}"/>
              </a:ext>
            </a:extLst>
          </p:cNvPr>
          <p:cNvGrpSpPr/>
          <p:nvPr/>
        </p:nvGrpSpPr>
        <p:grpSpPr>
          <a:xfrm>
            <a:off x="7350359" y="3312219"/>
            <a:ext cx="301387" cy="326614"/>
            <a:chOff x="6529981" y="817413"/>
            <a:chExt cx="301387" cy="326614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7F5FA32-E4D5-446E-8884-2171E581404D}"/>
                </a:ext>
              </a:extLst>
            </p:cNvPr>
            <p:cNvSpPr/>
            <p:nvPr/>
          </p:nvSpPr>
          <p:spPr>
            <a:xfrm>
              <a:off x="6555002" y="1081217"/>
              <a:ext cx="263803" cy="62810"/>
            </a:xfrm>
            <a:custGeom>
              <a:avLst/>
              <a:gdLst>
                <a:gd name="connsiteX0" fmla="*/ 257523 w 263803"/>
                <a:gd name="connsiteY0" fmla="*/ 62810 h 62810"/>
                <a:gd name="connsiteX1" fmla="*/ 6281 w 263803"/>
                <a:gd name="connsiteY1" fmla="*/ 62810 h 62810"/>
                <a:gd name="connsiteX2" fmla="*/ 0 w 263803"/>
                <a:gd name="connsiteY2" fmla="*/ 56529 h 62810"/>
                <a:gd name="connsiteX3" fmla="*/ 0 w 263803"/>
                <a:gd name="connsiteY3" fmla="*/ 6281 h 62810"/>
                <a:gd name="connsiteX4" fmla="*/ 6281 w 263803"/>
                <a:gd name="connsiteY4" fmla="*/ 0 h 62810"/>
                <a:gd name="connsiteX5" fmla="*/ 257523 w 263803"/>
                <a:gd name="connsiteY5" fmla="*/ 0 h 62810"/>
                <a:gd name="connsiteX6" fmla="*/ 263804 w 263803"/>
                <a:gd name="connsiteY6" fmla="*/ 6281 h 62810"/>
                <a:gd name="connsiteX7" fmla="*/ 263804 w 263803"/>
                <a:gd name="connsiteY7" fmla="*/ 56529 h 62810"/>
                <a:gd name="connsiteX8" fmla="*/ 257523 w 263803"/>
                <a:gd name="connsiteY8" fmla="*/ 62810 h 62810"/>
                <a:gd name="connsiteX9" fmla="*/ 12562 w 263803"/>
                <a:gd name="connsiteY9" fmla="*/ 50248 h 62810"/>
                <a:gd name="connsiteX10" fmla="*/ 251242 w 263803"/>
                <a:gd name="connsiteY10" fmla="*/ 50248 h 62810"/>
                <a:gd name="connsiteX11" fmla="*/ 251242 w 263803"/>
                <a:gd name="connsiteY11" fmla="*/ 12562 h 62810"/>
                <a:gd name="connsiteX12" fmla="*/ 12562 w 263803"/>
                <a:gd name="connsiteY12" fmla="*/ 12562 h 6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803" h="62810">
                  <a:moveTo>
                    <a:pt x="257523" y="62810"/>
                  </a:moveTo>
                  <a:lnTo>
                    <a:pt x="6281" y="62810"/>
                  </a:lnTo>
                  <a:cubicBezTo>
                    <a:pt x="2812" y="62810"/>
                    <a:pt x="0" y="59998"/>
                    <a:pt x="0" y="56529"/>
                  </a:cubicBezTo>
                  <a:lnTo>
                    <a:pt x="0" y="6281"/>
                  </a:lnTo>
                  <a:cubicBezTo>
                    <a:pt x="0" y="2812"/>
                    <a:pt x="2812" y="0"/>
                    <a:pt x="6281" y="0"/>
                  </a:cubicBezTo>
                  <a:lnTo>
                    <a:pt x="257523" y="0"/>
                  </a:lnTo>
                  <a:cubicBezTo>
                    <a:pt x="260992" y="0"/>
                    <a:pt x="263804" y="2812"/>
                    <a:pt x="263804" y="6281"/>
                  </a:cubicBezTo>
                  <a:lnTo>
                    <a:pt x="263804" y="56529"/>
                  </a:lnTo>
                  <a:cubicBezTo>
                    <a:pt x="263804" y="59998"/>
                    <a:pt x="260992" y="62810"/>
                    <a:pt x="257523" y="62810"/>
                  </a:cubicBezTo>
                  <a:close/>
                  <a:moveTo>
                    <a:pt x="12562" y="50248"/>
                  </a:moveTo>
                  <a:lnTo>
                    <a:pt x="251242" y="50248"/>
                  </a:lnTo>
                  <a:lnTo>
                    <a:pt x="251242" y="12562"/>
                  </a:lnTo>
                  <a:lnTo>
                    <a:pt x="12562" y="12562"/>
                  </a:lnTo>
                  <a:close/>
                </a:path>
              </a:pathLst>
            </a:custGeom>
            <a:grpFill/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B4F1B68-680D-C299-FD3B-EB34A178986D}"/>
                </a:ext>
              </a:extLst>
            </p:cNvPr>
            <p:cNvSpPr/>
            <p:nvPr/>
          </p:nvSpPr>
          <p:spPr>
            <a:xfrm>
              <a:off x="6686899" y="962877"/>
              <a:ext cx="123557" cy="123615"/>
            </a:xfrm>
            <a:custGeom>
              <a:avLst/>
              <a:gdLst>
                <a:gd name="connsiteX0" fmla="*/ 28521 w 123557"/>
                <a:gd name="connsiteY0" fmla="*/ 123616 h 123615"/>
                <a:gd name="connsiteX1" fmla="*/ 24061 w 123557"/>
                <a:gd name="connsiteY1" fmla="*/ 121794 h 123615"/>
                <a:gd name="connsiteX2" fmla="*/ 1826 w 123557"/>
                <a:gd name="connsiteY2" fmla="*/ 99497 h 123615"/>
                <a:gd name="connsiteX3" fmla="*/ 1826 w 123557"/>
                <a:gd name="connsiteY3" fmla="*/ 90640 h 123615"/>
                <a:gd name="connsiteX4" fmla="*/ 90703 w 123557"/>
                <a:gd name="connsiteY4" fmla="*/ 1826 h 123615"/>
                <a:gd name="connsiteX5" fmla="*/ 99559 w 123557"/>
                <a:gd name="connsiteY5" fmla="*/ 1826 h 123615"/>
                <a:gd name="connsiteX6" fmla="*/ 121732 w 123557"/>
                <a:gd name="connsiteY6" fmla="*/ 24124 h 123615"/>
                <a:gd name="connsiteX7" fmla="*/ 121732 w 123557"/>
                <a:gd name="connsiteY7" fmla="*/ 32980 h 123615"/>
                <a:gd name="connsiteX8" fmla="*/ 32918 w 123557"/>
                <a:gd name="connsiteY8" fmla="*/ 121794 h 123615"/>
                <a:gd name="connsiteX9" fmla="*/ 28521 w 123557"/>
                <a:gd name="connsiteY9" fmla="*/ 123616 h 123615"/>
                <a:gd name="connsiteX10" fmla="*/ 15142 w 123557"/>
                <a:gd name="connsiteY10" fmla="*/ 95100 h 123615"/>
                <a:gd name="connsiteX11" fmla="*/ 28521 w 123557"/>
                <a:gd name="connsiteY11" fmla="*/ 108416 h 123615"/>
                <a:gd name="connsiteX12" fmla="*/ 108416 w 123557"/>
                <a:gd name="connsiteY12" fmla="*/ 28521 h 123615"/>
                <a:gd name="connsiteX13" fmla="*/ 95100 w 123557"/>
                <a:gd name="connsiteY13" fmla="*/ 15205 h 1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57" h="123615">
                  <a:moveTo>
                    <a:pt x="28521" y="123616"/>
                  </a:moveTo>
                  <a:cubicBezTo>
                    <a:pt x="26851" y="123625"/>
                    <a:pt x="25247" y="122970"/>
                    <a:pt x="24061" y="121794"/>
                  </a:cubicBezTo>
                  <a:lnTo>
                    <a:pt x="1826" y="99497"/>
                  </a:lnTo>
                  <a:cubicBezTo>
                    <a:pt x="-609" y="97047"/>
                    <a:pt x="-609" y="93090"/>
                    <a:pt x="1826" y="90640"/>
                  </a:cubicBezTo>
                  <a:lnTo>
                    <a:pt x="90703" y="1826"/>
                  </a:lnTo>
                  <a:cubicBezTo>
                    <a:pt x="93153" y="-609"/>
                    <a:pt x="97110" y="-609"/>
                    <a:pt x="99559" y="1826"/>
                  </a:cubicBezTo>
                  <a:lnTo>
                    <a:pt x="121732" y="24124"/>
                  </a:lnTo>
                  <a:cubicBezTo>
                    <a:pt x="124167" y="26574"/>
                    <a:pt x="124167" y="30531"/>
                    <a:pt x="121732" y="32980"/>
                  </a:cubicBezTo>
                  <a:lnTo>
                    <a:pt x="32918" y="121794"/>
                  </a:lnTo>
                  <a:cubicBezTo>
                    <a:pt x="31747" y="122954"/>
                    <a:pt x="30168" y="123609"/>
                    <a:pt x="28521" y="123616"/>
                  </a:cubicBezTo>
                  <a:close/>
                  <a:moveTo>
                    <a:pt x="15142" y="95100"/>
                  </a:moveTo>
                  <a:lnTo>
                    <a:pt x="28521" y="108416"/>
                  </a:lnTo>
                  <a:lnTo>
                    <a:pt x="108416" y="28521"/>
                  </a:lnTo>
                  <a:lnTo>
                    <a:pt x="95100" y="15205"/>
                  </a:lnTo>
                  <a:close/>
                </a:path>
              </a:pathLst>
            </a:custGeom>
            <a:grpFill/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5B9653F-6E38-C7A4-AE4F-569E84CCAA1D}"/>
                </a:ext>
              </a:extLst>
            </p:cNvPr>
            <p:cNvSpPr/>
            <p:nvPr/>
          </p:nvSpPr>
          <p:spPr>
            <a:xfrm>
              <a:off x="6689851" y="836220"/>
              <a:ext cx="123553" cy="123647"/>
            </a:xfrm>
            <a:custGeom>
              <a:avLst/>
              <a:gdLst>
                <a:gd name="connsiteX0" fmla="*/ 95100 w 123553"/>
                <a:gd name="connsiteY0" fmla="*/ 123647 h 123647"/>
                <a:gd name="connsiteX1" fmla="*/ 90640 w 123553"/>
                <a:gd name="connsiteY1" fmla="*/ 121763 h 123647"/>
                <a:gd name="connsiteX2" fmla="*/ 1826 w 123553"/>
                <a:gd name="connsiteY2" fmla="*/ 32949 h 123647"/>
                <a:gd name="connsiteX3" fmla="*/ 1826 w 123553"/>
                <a:gd name="connsiteY3" fmla="*/ 24093 h 123647"/>
                <a:gd name="connsiteX4" fmla="*/ 23998 w 123553"/>
                <a:gd name="connsiteY4" fmla="*/ 1858 h 123647"/>
                <a:gd name="connsiteX5" fmla="*/ 32881 w 123553"/>
                <a:gd name="connsiteY5" fmla="*/ 1821 h 123647"/>
                <a:gd name="connsiteX6" fmla="*/ 32918 w 123553"/>
                <a:gd name="connsiteY6" fmla="*/ 1858 h 123647"/>
                <a:gd name="connsiteX7" fmla="*/ 121732 w 123553"/>
                <a:gd name="connsiteY7" fmla="*/ 90735 h 123647"/>
                <a:gd name="connsiteX8" fmla="*/ 123553 w 123553"/>
                <a:gd name="connsiteY8" fmla="*/ 95131 h 123647"/>
                <a:gd name="connsiteX9" fmla="*/ 121732 w 123553"/>
                <a:gd name="connsiteY9" fmla="*/ 99591 h 123647"/>
                <a:gd name="connsiteX10" fmla="*/ 99497 w 123553"/>
                <a:gd name="connsiteY10" fmla="*/ 121763 h 123647"/>
                <a:gd name="connsiteX11" fmla="*/ 95100 w 123553"/>
                <a:gd name="connsiteY11" fmla="*/ 123647 h 123647"/>
                <a:gd name="connsiteX12" fmla="*/ 15142 w 123553"/>
                <a:gd name="connsiteY12" fmla="*/ 28552 h 123647"/>
                <a:gd name="connsiteX13" fmla="*/ 95100 w 123553"/>
                <a:gd name="connsiteY13" fmla="*/ 108447 h 123647"/>
                <a:gd name="connsiteX14" fmla="*/ 108416 w 123553"/>
                <a:gd name="connsiteY14" fmla="*/ 95131 h 123647"/>
                <a:gd name="connsiteX15" fmla="*/ 28458 w 123553"/>
                <a:gd name="connsiteY15" fmla="*/ 15174 h 12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553" h="123647">
                  <a:moveTo>
                    <a:pt x="95100" y="123647"/>
                  </a:moveTo>
                  <a:cubicBezTo>
                    <a:pt x="93422" y="123640"/>
                    <a:pt x="91816" y="122962"/>
                    <a:pt x="90640" y="121763"/>
                  </a:cubicBezTo>
                  <a:lnTo>
                    <a:pt x="1826" y="32949"/>
                  </a:lnTo>
                  <a:cubicBezTo>
                    <a:pt x="-609" y="30499"/>
                    <a:pt x="-609" y="26542"/>
                    <a:pt x="1826" y="24093"/>
                  </a:cubicBezTo>
                  <a:lnTo>
                    <a:pt x="23998" y="1858"/>
                  </a:lnTo>
                  <a:cubicBezTo>
                    <a:pt x="26441" y="-605"/>
                    <a:pt x="30418" y="-621"/>
                    <a:pt x="32881" y="1821"/>
                  </a:cubicBezTo>
                  <a:cubicBezTo>
                    <a:pt x="32893" y="1833"/>
                    <a:pt x="32906" y="1846"/>
                    <a:pt x="32918" y="1858"/>
                  </a:cubicBezTo>
                  <a:lnTo>
                    <a:pt x="121732" y="90735"/>
                  </a:lnTo>
                  <a:cubicBezTo>
                    <a:pt x="122892" y="91905"/>
                    <a:pt x="123546" y="93484"/>
                    <a:pt x="123553" y="95131"/>
                  </a:cubicBezTo>
                  <a:cubicBezTo>
                    <a:pt x="123562" y="96801"/>
                    <a:pt x="122907" y="98406"/>
                    <a:pt x="121732" y="99591"/>
                  </a:cubicBezTo>
                  <a:lnTo>
                    <a:pt x="99497" y="121763"/>
                  </a:lnTo>
                  <a:cubicBezTo>
                    <a:pt x="98337" y="122946"/>
                    <a:pt x="96757" y="123623"/>
                    <a:pt x="95100" y="123647"/>
                  </a:cubicBezTo>
                  <a:close/>
                  <a:moveTo>
                    <a:pt x="15142" y="28552"/>
                  </a:moveTo>
                  <a:lnTo>
                    <a:pt x="95100" y="108447"/>
                  </a:lnTo>
                  <a:lnTo>
                    <a:pt x="108416" y="95131"/>
                  </a:lnTo>
                  <a:lnTo>
                    <a:pt x="28458" y="15174"/>
                  </a:lnTo>
                  <a:close/>
                </a:path>
              </a:pathLst>
            </a:custGeom>
            <a:grpFill/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31F630-5106-0AA9-4A89-CD3577E240F3}"/>
                </a:ext>
              </a:extLst>
            </p:cNvPr>
            <p:cNvSpPr/>
            <p:nvPr/>
          </p:nvSpPr>
          <p:spPr>
            <a:xfrm>
              <a:off x="6529981" y="829975"/>
              <a:ext cx="138080" cy="133163"/>
            </a:xfrm>
            <a:custGeom>
              <a:avLst/>
              <a:gdLst>
                <a:gd name="connsiteX0" fmla="*/ 96625 w 138080"/>
                <a:gd name="connsiteY0" fmla="*/ 133158 h 133163"/>
                <a:gd name="connsiteX1" fmla="*/ 91600 w 138080"/>
                <a:gd name="connsiteY1" fmla="*/ 130646 h 133163"/>
                <a:gd name="connsiteX2" fmla="*/ 1153 w 138080"/>
                <a:gd name="connsiteY2" fmla="*/ 10050 h 133163"/>
                <a:gd name="connsiteX3" fmla="*/ 588 w 138080"/>
                <a:gd name="connsiteY3" fmla="*/ 3769 h 133163"/>
                <a:gd name="connsiteX4" fmla="*/ 6178 w 138080"/>
                <a:gd name="connsiteY4" fmla="*/ 0 h 133163"/>
                <a:gd name="connsiteX5" fmla="*/ 131799 w 138080"/>
                <a:gd name="connsiteY5" fmla="*/ 0 h 133163"/>
                <a:gd name="connsiteX6" fmla="*/ 136824 w 138080"/>
                <a:gd name="connsiteY6" fmla="*/ 2512 h 133163"/>
                <a:gd name="connsiteX7" fmla="*/ 137829 w 138080"/>
                <a:gd name="connsiteY7" fmla="*/ 8040 h 133163"/>
                <a:gd name="connsiteX8" fmla="*/ 102655 w 138080"/>
                <a:gd name="connsiteY8" fmla="*/ 128636 h 133163"/>
                <a:gd name="connsiteX9" fmla="*/ 97756 w 138080"/>
                <a:gd name="connsiteY9" fmla="*/ 133033 h 133163"/>
                <a:gd name="connsiteX10" fmla="*/ 96625 w 138080"/>
                <a:gd name="connsiteY10" fmla="*/ 133158 h 133163"/>
                <a:gd name="connsiteX11" fmla="*/ 18740 w 138080"/>
                <a:gd name="connsiteY11" fmla="*/ 12562 h 133163"/>
                <a:gd name="connsiteX12" fmla="*/ 94113 w 138080"/>
                <a:gd name="connsiteY12" fmla="*/ 113059 h 133163"/>
                <a:gd name="connsiteX13" fmla="*/ 123445 w 138080"/>
                <a:gd name="connsiteY13" fmla="*/ 12562 h 13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80" h="133163">
                  <a:moveTo>
                    <a:pt x="96625" y="133158"/>
                  </a:moveTo>
                  <a:cubicBezTo>
                    <a:pt x="94648" y="133158"/>
                    <a:pt x="92787" y="132227"/>
                    <a:pt x="91600" y="130646"/>
                  </a:cubicBezTo>
                  <a:lnTo>
                    <a:pt x="1153" y="10050"/>
                  </a:lnTo>
                  <a:cubicBezTo>
                    <a:pt x="-149" y="8209"/>
                    <a:pt x="-364" y="5812"/>
                    <a:pt x="588" y="3769"/>
                  </a:cubicBezTo>
                  <a:cubicBezTo>
                    <a:pt x="1562" y="1534"/>
                    <a:pt x="3741" y="65"/>
                    <a:pt x="6178" y="0"/>
                  </a:cubicBezTo>
                  <a:lnTo>
                    <a:pt x="131799" y="0"/>
                  </a:lnTo>
                  <a:cubicBezTo>
                    <a:pt x="133776" y="0"/>
                    <a:pt x="135638" y="931"/>
                    <a:pt x="136824" y="2512"/>
                  </a:cubicBezTo>
                  <a:cubicBezTo>
                    <a:pt x="138010" y="4094"/>
                    <a:pt x="138382" y="6142"/>
                    <a:pt x="137829" y="8040"/>
                  </a:cubicBezTo>
                  <a:lnTo>
                    <a:pt x="102655" y="128636"/>
                  </a:lnTo>
                  <a:cubicBezTo>
                    <a:pt x="101982" y="130908"/>
                    <a:pt x="100087" y="132609"/>
                    <a:pt x="97756" y="133033"/>
                  </a:cubicBezTo>
                  <a:cubicBezTo>
                    <a:pt x="97388" y="133137"/>
                    <a:pt x="97007" y="133179"/>
                    <a:pt x="96625" y="133158"/>
                  </a:cubicBezTo>
                  <a:close/>
                  <a:moveTo>
                    <a:pt x="18740" y="12562"/>
                  </a:moveTo>
                  <a:lnTo>
                    <a:pt x="94113" y="113059"/>
                  </a:lnTo>
                  <a:lnTo>
                    <a:pt x="123445" y="12562"/>
                  </a:lnTo>
                  <a:close/>
                </a:path>
              </a:pathLst>
            </a:custGeom>
            <a:grpFill/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94767E-31CA-2CFD-DC9A-0D53F66F5FC0}"/>
                </a:ext>
              </a:extLst>
            </p:cNvPr>
            <p:cNvSpPr/>
            <p:nvPr/>
          </p:nvSpPr>
          <p:spPr>
            <a:xfrm>
              <a:off x="6793682" y="943034"/>
              <a:ext cx="37686" cy="37686"/>
            </a:xfrm>
            <a:custGeom>
              <a:avLst/>
              <a:gdLst>
                <a:gd name="connsiteX0" fmla="*/ 18843 w 37686"/>
                <a:gd name="connsiteY0" fmla="*/ 37686 h 37686"/>
                <a:gd name="connsiteX1" fmla="*/ 0 w 37686"/>
                <a:gd name="connsiteY1" fmla="*/ 18843 h 37686"/>
                <a:gd name="connsiteX2" fmla="*/ 18843 w 37686"/>
                <a:gd name="connsiteY2" fmla="*/ 0 h 37686"/>
                <a:gd name="connsiteX3" fmla="*/ 37686 w 37686"/>
                <a:gd name="connsiteY3" fmla="*/ 18843 h 37686"/>
                <a:gd name="connsiteX4" fmla="*/ 18843 w 37686"/>
                <a:gd name="connsiteY4" fmla="*/ 37686 h 37686"/>
                <a:gd name="connsiteX5" fmla="*/ 18843 w 37686"/>
                <a:gd name="connsiteY5" fmla="*/ 12562 h 37686"/>
                <a:gd name="connsiteX6" fmla="*/ 12562 w 37686"/>
                <a:gd name="connsiteY6" fmla="*/ 18843 h 37686"/>
                <a:gd name="connsiteX7" fmla="*/ 18843 w 37686"/>
                <a:gd name="connsiteY7" fmla="*/ 25124 h 37686"/>
                <a:gd name="connsiteX8" fmla="*/ 25124 w 37686"/>
                <a:gd name="connsiteY8" fmla="*/ 18843 h 37686"/>
                <a:gd name="connsiteX9" fmla="*/ 18843 w 37686"/>
                <a:gd name="connsiteY9" fmla="*/ 12562 h 3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686" h="37686">
                  <a:moveTo>
                    <a:pt x="18843" y="37686"/>
                  </a:moveTo>
                  <a:cubicBezTo>
                    <a:pt x="8436" y="37686"/>
                    <a:pt x="0" y="29250"/>
                    <a:pt x="0" y="18843"/>
                  </a:cubicBezTo>
                  <a:cubicBezTo>
                    <a:pt x="0" y="8436"/>
                    <a:pt x="8436" y="0"/>
                    <a:pt x="18843" y="0"/>
                  </a:cubicBezTo>
                  <a:cubicBezTo>
                    <a:pt x="29250" y="0"/>
                    <a:pt x="37686" y="8436"/>
                    <a:pt x="37686" y="18843"/>
                  </a:cubicBezTo>
                  <a:cubicBezTo>
                    <a:pt x="37686" y="29250"/>
                    <a:pt x="29250" y="37686"/>
                    <a:pt x="18843" y="37686"/>
                  </a:cubicBezTo>
                  <a:close/>
                  <a:moveTo>
                    <a:pt x="18843" y="12562"/>
                  </a:moveTo>
                  <a:cubicBezTo>
                    <a:pt x="15374" y="12562"/>
                    <a:pt x="12562" y="15374"/>
                    <a:pt x="12562" y="18843"/>
                  </a:cubicBezTo>
                  <a:cubicBezTo>
                    <a:pt x="12562" y="22312"/>
                    <a:pt x="15374" y="25124"/>
                    <a:pt x="18843" y="25124"/>
                  </a:cubicBezTo>
                  <a:cubicBezTo>
                    <a:pt x="22312" y="25124"/>
                    <a:pt x="25124" y="22312"/>
                    <a:pt x="25124" y="18843"/>
                  </a:cubicBezTo>
                  <a:cubicBezTo>
                    <a:pt x="25124" y="15374"/>
                    <a:pt x="22312" y="12562"/>
                    <a:pt x="18843" y="12562"/>
                  </a:cubicBezTo>
                  <a:close/>
                </a:path>
              </a:pathLst>
            </a:custGeom>
            <a:grpFill/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2A157E0-E80A-0EC4-5C82-1D1AD2B1A061}"/>
                </a:ext>
              </a:extLst>
            </p:cNvPr>
            <p:cNvSpPr/>
            <p:nvPr/>
          </p:nvSpPr>
          <p:spPr>
            <a:xfrm>
              <a:off x="6668061" y="817413"/>
              <a:ext cx="37686" cy="37686"/>
            </a:xfrm>
            <a:custGeom>
              <a:avLst/>
              <a:gdLst>
                <a:gd name="connsiteX0" fmla="*/ 18843 w 37686"/>
                <a:gd name="connsiteY0" fmla="*/ 37686 h 37686"/>
                <a:gd name="connsiteX1" fmla="*/ 0 w 37686"/>
                <a:gd name="connsiteY1" fmla="*/ 18843 h 37686"/>
                <a:gd name="connsiteX2" fmla="*/ 18843 w 37686"/>
                <a:gd name="connsiteY2" fmla="*/ 0 h 37686"/>
                <a:gd name="connsiteX3" fmla="*/ 37686 w 37686"/>
                <a:gd name="connsiteY3" fmla="*/ 18843 h 37686"/>
                <a:gd name="connsiteX4" fmla="*/ 18843 w 37686"/>
                <a:gd name="connsiteY4" fmla="*/ 37686 h 37686"/>
                <a:gd name="connsiteX5" fmla="*/ 18843 w 37686"/>
                <a:gd name="connsiteY5" fmla="*/ 12562 h 37686"/>
                <a:gd name="connsiteX6" fmla="*/ 12562 w 37686"/>
                <a:gd name="connsiteY6" fmla="*/ 18843 h 37686"/>
                <a:gd name="connsiteX7" fmla="*/ 18843 w 37686"/>
                <a:gd name="connsiteY7" fmla="*/ 25124 h 37686"/>
                <a:gd name="connsiteX8" fmla="*/ 25124 w 37686"/>
                <a:gd name="connsiteY8" fmla="*/ 18843 h 37686"/>
                <a:gd name="connsiteX9" fmla="*/ 18843 w 37686"/>
                <a:gd name="connsiteY9" fmla="*/ 12562 h 3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686" h="37686">
                  <a:moveTo>
                    <a:pt x="18843" y="37686"/>
                  </a:moveTo>
                  <a:cubicBezTo>
                    <a:pt x="8436" y="37686"/>
                    <a:pt x="0" y="29250"/>
                    <a:pt x="0" y="18843"/>
                  </a:cubicBezTo>
                  <a:cubicBezTo>
                    <a:pt x="0" y="8436"/>
                    <a:pt x="8436" y="0"/>
                    <a:pt x="18843" y="0"/>
                  </a:cubicBezTo>
                  <a:cubicBezTo>
                    <a:pt x="29250" y="0"/>
                    <a:pt x="37686" y="8436"/>
                    <a:pt x="37686" y="18843"/>
                  </a:cubicBezTo>
                  <a:cubicBezTo>
                    <a:pt x="37686" y="29250"/>
                    <a:pt x="29250" y="37686"/>
                    <a:pt x="18843" y="37686"/>
                  </a:cubicBezTo>
                  <a:close/>
                  <a:moveTo>
                    <a:pt x="18843" y="12562"/>
                  </a:moveTo>
                  <a:cubicBezTo>
                    <a:pt x="15374" y="12562"/>
                    <a:pt x="12562" y="15374"/>
                    <a:pt x="12562" y="18843"/>
                  </a:cubicBezTo>
                  <a:cubicBezTo>
                    <a:pt x="12562" y="22312"/>
                    <a:pt x="15374" y="25124"/>
                    <a:pt x="18843" y="25124"/>
                  </a:cubicBezTo>
                  <a:cubicBezTo>
                    <a:pt x="22312" y="25124"/>
                    <a:pt x="25124" y="22312"/>
                    <a:pt x="25124" y="18843"/>
                  </a:cubicBezTo>
                  <a:cubicBezTo>
                    <a:pt x="25124" y="15374"/>
                    <a:pt x="22312" y="12562"/>
                    <a:pt x="18843" y="12562"/>
                  </a:cubicBezTo>
                  <a:close/>
                </a:path>
              </a:pathLst>
            </a:custGeom>
            <a:grpFill/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A561DDE-07D8-32B2-F836-34C19C0B25AA}"/>
                </a:ext>
              </a:extLst>
            </p:cNvPr>
            <p:cNvSpPr/>
            <p:nvPr/>
          </p:nvSpPr>
          <p:spPr>
            <a:xfrm>
              <a:off x="6668061" y="1068655"/>
              <a:ext cx="37686" cy="25124"/>
            </a:xfrm>
            <a:custGeom>
              <a:avLst/>
              <a:gdLst>
                <a:gd name="connsiteX0" fmla="*/ 31405 w 37686"/>
                <a:gd name="connsiteY0" fmla="*/ 25124 h 25124"/>
                <a:gd name="connsiteX1" fmla="*/ 6281 w 37686"/>
                <a:gd name="connsiteY1" fmla="*/ 25124 h 25124"/>
                <a:gd name="connsiteX2" fmla="*/ 0 w 37686"/>
                <a:gd name="connsiteY2" fmla="*/ 18843 h 25124"/>
                <a:gd name="connsiteX3" fmla="*/ 18843 w 37686"/>
                <a:gd name="connsiteY3" fmla="*/ 0 h 25124"/>
                <a:gd name="connsiteX4" fmla="*/ 37686 w 37686"/>
                <a:gd name="connsiteY4" fmla="*/ 18843 h 25124"/>
                <a:gd name="connsiteX5" fmla="*/ 31405 w 37686"/>
                <a:gd name="connsiteY5" fmla="*/ 25124 h 25124"/>
                <a:gd name="connsiteX6" fmla="*/ 18843 w 37686"/>
                <a:gd name="connsiteY6" fmla="*/ 12562 h 25124"/>
                <a:gd name="connsiteX7" fmla="*/ 18843 w 37686"/>
                <a:gd name="connsiteY7" fmla="*/ 12562 h 2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686" h="25124">
                  <a:moveTo>
                    <a:pt x="31405" y="25124"/>
                  </a:moveTo>
                  <a:lnTo>
                    <a:pt x="6281" y="25124"/>
                  </a:lnTo>
                  <a:cubicBezTo>
                    <a:pt x="2812" y="25124"/>
                    <a:pt x="0" y="22312"/>
                    <a:pt x="0" y="18843"/>
                  </a:cubicBezTo>
                  <a:cubicBezTo>
                    <a:pt x="0" y="8436"/>
                    <a:pt x="8436" y="0"/>
                    <a:pt x="18843" y="0"/>
                  </a:cubicBezTo>
                  <a:cubicBezTo>
                    <a:pt x="29250" y="0"/>
                    <a:pt x="37686" y="8436"/>
                    <a:pt x="37686" y="18843"/>
                  </a:cubicBezTo>
                  <a:cubicBezTo>
                    <a:pt x="37686" y="22312"/>
                    <a:pt x="34874" y="25124"/>
                    <a:pt x="31405" y="25124"/>
                  </a:cubicBezTo>
                  <a:close/>
                  <a:moveTo>
                    <a:pt x="18843" y="12562"/>
                  </a:moveTo>
                  <a:lnTo>
                    <a:pt x="18843" y="12562"/>
                  </a:lnTo>
                  <a:close/>
                </a:path>
              </a:pathLst>
            </a:custGeom>
            <a:grpFill/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047AD1E-CF35-1980-F070-148A1D2C2387}"/>
                </a:ext>
              </a:extLst>
            </p:cNvPr>
            <p:cNvSpPr/>
            <p:nvPr/>
          </p:nvSpPr>
          <p:spPr>
            <a:xfrm>
              <a:off x="6536118" y="861171"/>
              <a:ext cx="74873" cy="81865"/>
            </a:xfrm>
            <a:custGeom>
              <a:avLst/>
              <a:gdLst>
                <a:gd name="connsiteX0" fmla="*/ 44008 w 74873"/>
                <a:gd name="connsiteY0" fmla="*/ 81863 h 81865"/>
                <a:gd name="connsiteX1" fmla="*/ 0 w 74873"/>
                <a:gd name="connsiteY1" fmla="*/ 37936 h 81865"/>
                <a:gd name="connsiteX2" fmla="*/ 20014 w 74873"/>
                <a:gd name="connsiteY2" fmla="*/ 1026 h 81865"/>
                <a:gd name="connsiteX3" fmla="*/ 28494 w 74873"/>
                <a:gd name="connsiteY3" fmla="*/ 2533 h 81865"/>
                <a:gd name="connsiteX4" fmla="*/ 73592 w 74873"/>
                <a:gd name="connsiteY4" fmla="*/ 63020 h 81865"/>
                <a:gd name="connsiteX5" fmla="*/ 72712 w 74873"/>
                <a:gd name="connsiteY5" fmla="*/ 71562 h 81865"/>
                <a:gd name="connsiteX6" fmla="*/ 44008 w 74873"/>
                <a:gd name="connsiteY6" fmla="*/ 81863 h 81865"/>
                <a:gd name="connsiteX7" fmla="*/ 22276 w 74873"/>
                <a:gd name="connsiteY7" fmla="*/ 15221 h 81865"/>
                <a:gd name="connsiteX8" fmla="*/ 15994 w 74873"/>
                <a:gd name="connsiteY8" fmla="*/ 59188 h 81865"/>
                <a:gd name="connsiteX9" fmla="*/ 59962 w 74873"/>
                <a:gd name="connsiteY9" fmla="*/ 65469 h 8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73" h="81865">
                  <a:moveTo>
                    <a:pt x="44008" y="81863"/>
                  </a:moveTo>
                  <a:cubicBezTo>
                    <a:pt x="19725" y="81886"/>
                    <a:pt x="22" y="62219"/>
                    <a:pt x="0" y="37936"/>
                  </a:cubicBezTo>
                  <a:cubicBezTo>
                    <a:pt x="-14" y="23037"/>
                    <a:pt x="7520" y="9144"/>
                    <a:pt x="20014" y="1026"/>
                  </a:cubicBezTo>
                  <a:cubicBezTo>
                    <a:pt x="22794" y="-794"/>
                    <a:pt x="26511" y="-133"/>
                    <a:pt x="28494" y="2533"/>
                  </a:cubicBezTo>
                  <a:lnTo>
                    <a:pt x="73592" y="63020"/>
                  </a:lnTo>
                  <a:cubicBezTo>
                    <a:pt x="75595" y="65654"/>
                    <a:pt x="75210" y="69391"/>
                    <a:pt x="72712" y="71562"/>
                  </a:cubicBezTo>
                  <a:cubicBezTo>
                    <a:pt x="64679" y="78310"/>
                    <a:pt x="54499" y="81964"/>
                    <a:pt x="44008" y="81863"/>
                  </a:cubicBezTo>
                  <a:close/>
                  <a:moveTo>
                    <a:pt x="22276" y="15221"/>
                  </a:moveTo>
                  <a:cubicBezTo>
                    <a:pt x="8400" y="25628"/>
                    <a:pt x="5588" y="45313"/>
                    <a:pt x="15994" y="59188"/>
                  </a:cubicBezTo>
                  <a:cubicBezTo>
                    <a:pt x="26402" y="73064"/>
                    <a:pt x="46086" y="75877"/>
                    <a:pt x="59962" y="65469"/>
                  </a:cubicBezTo>
                  <a:close/>
                </a:path>
              </a:pathLst>
            </a:custGeom>
            <a:grpFill/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aphic 200">
            <a:extLst>
              <a:ext uri="{FF2B5EF4-FFF2-40B4-BE49-F238E27FC236}">
                <a16:creationId xmlns:a16="http://schemas.microsoft.com/office/drawing/2014/main" id="{0CE0F0C3-661A-5F53-1A85-0F68FB27B362}"/>
              </a:ext>
            </a:extLst>
          </p:cNvPr>
          <p:cNvGrpSpPr/>
          <p:nvPr/>
        </p:nvGrpSpPr>
        <p:grpSpPr>
          <a:xfrm>
            <a:off x="7303174" y="2019353"/>
            <a:ext cx="414110" cy="301955"/>
            <a:chOff x="10735557" y="4427624"/>
            <a:chExt cx="414110" cy="301955"/>
          </a:xfrm>
          <a:solidFill>
            <a:schemeClr val="bg1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B6FCDD4-14E7-F990-6E74-43EAE9CA2B63}"/>
                </a:ext>
              </a:extLst>
            </p:cNvPr>
            <p:cNvSpPr/>
            <p:nvPr/>
          </p:nvSpPr>
          <p:spPr>
            <a:xfrm>
              <a:off x="10735557" y="4427624"/>
              <a:ext cx="414110" cy="301955"/>
            </a:xfrm>
            <a:custGeom>
              <a:avLst/>
              <a:gdLst>
                <a:gd name="connsiteX0" fmla="*/ 0 w 414110"/>
                <a:gd name="connsiteY0" fmla="*/ 258819 h 301955"/>
                <a:gd name="connsiteX1" fmla="*/ 198428 w 414110"/>
                <a:gd name="connsiteY1" fmla="*/ 258819 h 301955"/>
                <a:gd name="connsiteX2" fmla="*/ 198428 w 414110"/>
                <a:gd name="connsiteY2" fmla="*/ 284701 h 301955"/>
                <a:gd name="connsiteX3" fmla="*/ 94900 w 414110"/>
                <a:gd name="connsiteY3" fmla="*/ 284701 h 301955"/>
                <a:gd name="connsiteX4" fmla="*/ 94900 w 414110"/>
                <a:gd name="connsiteY4" fmla="*/ 301956 h 301955"/>
                <a:gd name="connsiteX5" fmla="*/ 319210 w 414110"/>
                <a:gd name="connsiteY5" fmla="*/ 301956 h 301955"/>
                <a:gd name="connsiteX6" fmla="*/ 319210 w 414110"/>
                <a:gd name="connsiteY6" fmla="*/ 284701 h 301955"/>
                <a:gd name="connsiteX7" fmla="*/ 215683 w 414110"/>
                <a:gd name="connsiteY7" fmla="*/ 284701 h 301955"/>
                <a:gd name="connsiteX8" fmla="*/ 215683 w 414110"/>
                <a:gd name="connsiteY8" fmla="*/ 258819 h 301955"/>
                <a:gd name="connsiteX9" fmla="*/ 414110 w 414110"/>
                <a:gd name="connsiteY9" fmla="*/ 258819 h 301955"/>
                <a:gd name="connsiteX10" fmla="*/ 414110 w 414110"/>
                <a:gd name="connsiteY10" fmla="*/ 0 h 301955"/>
                <a:gd name="connsiteX11" fmla="*/ 0 w 414110"/>
                <a:gd name="connsiteY11" fmla="*/ 0 h 301955"/>
                <a:gd name="connsiteX12" fmla="*/ 0 w 414110"/>
                <a:gd name="connsiteY12" fmla="*/ 258819 h 301955"/>
                <a:gd name="connsiteX13" fmla="*/ 17255 w 414110"/>
                <a:gd name="connsiteY13" fmla="*/ 17255 h 301955"/>
                <a:gd name="connsiteX14" fmla="*/ 396856 w 414110"/>
                <a:gd name="connsiteY14" fmla="*/ 17255 h 301955"/>
                <a:gd name="connsiteX15" fmla="*/ 396856 w 414110"/>
                <a:gd name="connsiteY15" fmla="*/ 241564 h 301955"/>
                <a:gd name="connsiteX16" fmla="*/ 17255 w 414110"/>
                <a:gd name="connsiteY16" fmla="*/ 241564 h 301955"/>
                <a:gd name="connsiteX17" fmla="*/ 17255 w 414110"/>
                <a:gd name="connsiteY17" fmla="*/ 17255 h 30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4110" h="301955">
                  <a:moveTo>
                    <a:pt x="0" y="258819"/>
                  </a:moveTo>
                  <a:lnTo>
                    <a:pt x="198428" y="258819"/>
                  </a:lnTo>
                  <a:lnTo>
                    <a:pt x="198428" y="284701"/>
                  </a:lnTo>
                  <a:lnTo>
                    <a:pt x="94900" y="284701"/>
                  </a:lnTo>
                  <a:lnTo>
                    <a:pt x="94900" y="301956"/>
                  </a:lnTo>
                  <a:lnTo>
                    <a:pt x="319210" y="301956"/>
                  </a:lnTo>
                  <a:lnTo>
                    <a:pt x="319210" y="284701"/>
                  </a:lnTo>
                  <a:lnTo>
                    <a:pt x="215683" y="284701"/>
                  </a:lnTo>
                  <a:lnTo>
                    <a:pt x="215683" y="258819"/>
                  </a:lnTo>
                  <a:lnTo>
                    <a:pt x="414110" y="258819"/>
                  </a:lnTo>
                  <a:lnTo>
                    <a:pt x="414110" y="0"/>
                  </a:lnTo>
                  <a:lnTo>
                    <a:pt x="0" y="0"/>
                  </a:lnTo>
                  <a:lnTo>
                    <a:pt x="0" y="258819"/>
                  </a:lnTo>
                  <a:close/>
                  <a:moveTo>
                    <a:pt x="17255" y="17255"/>
                  </a:moveTo>
                  <a:lnTo>
                    <a:pt x="396856" y="17255"/>
                  </a:lnTo>
                  <a:lnTo>
                    <a:pt x="396856" y="241564"/>
                  </a:lnTo>
                  <a:lnTo>
                    <a:pt x="17255" y="241564"/>
                  </a:lnTo>
                  <a:lnTo>
                    <a:pt x="17255" y="17255"/>
                  </a:lnTo>
                  <a:close/>
                </a:path>
              </a:pathLst>
            </a:custGeom>
            <a:grpFill/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D3334FD-E0E6-905B-6E32-7FB000776329}"/>
                </a:ext>
              </a:extLst>
            </p:cNvPr>
            <p:cNvSpPr/>
            <p:nvPr/>
          </p:nvSpPr>
          <p:spPr>
            <a:xfrm>
              <a:off x="10778693" y="4462133"/>
              <a:ext cx="155291" cy="86273"/>
            </a:xfrm>
            <a:custGeom>
              <a:avLst/>
              <a:gdLst>
                <a:gd name="connsiteX0" fmla="*/ 0 w 155291"/>
                <a:gd name="connsiteY0" fmla="*/ 86273 h 86273"/>
                <a:gd name="connsiteX1" fmla="*/ 155291 w 155291"/>
                <a:gd name="connsiteY1" fmla="*/ 86273 h 86273"/>
                <a:gd name="connsiteX2" fmla="*/ 155291 w 155291"/>
                <a:gd name="connsiteY2" fmla="*/ 0 h 86273"/>
                <a:gd name="connsiteX3" fmla="*/ 0 w 155291"/>
                <a:gd name="connsiteY3" fmla="*/ 0 h 86273"/>
                <a:gd name="connsiteX4" fmla="*/ 0 w 155291"/>
                <a:gd name="connsiteY4" fmla="*/ 86273 h 86273"/>
                <a:gd name="connsiteX5" fmla="*/ 17255 w 155291"/>
                <a:gd name="connsiteY5" fmla="*/ 17255 h 86273"/>
                <a:gd name="connsiteX6" fmla="*/ 138037 w 155291"/>
                <a:gd name="connsiteY6" fmla="*/ 17255 h 86273"/>
                <a:gd name="connsiteX7" fmla="*/ 138037 w 155291"/>
                <a:gd name="connsiteY7" fmla="*/ 69018 h 86273"/>
                <a:gd name="connsiteX8" fmla="*/ 17255 w 155291"/>
                <a:gd name="connsiteY8" fmla="*/ 69018 h 86273"/>
                <a:gd name="connsiteX9" fmla="*/ 17255 w 155291"/>
                <a:gd name="connsiteY9" fmla="*/ 17255 h 8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291" h="86273">
                  <a:moveTo>
                    <a:pt x="0" y="86273"/>
                  </a:moveTo>
                  <a:lnTo>
                    <a:pt x="155291" y="86273"/>
                  </a:lnTo>
                  <a:lnTo>
                    <a:pt x="155291" y="0"/>
                  </a:lnTo>
                  <a:lnTo>
                    <a:pt x="0" y="0"/>
                  </a:lnTo>
                  <a:lnTo>
                    <a:pt x="0" y="86273"/>
                  </a:lnTo>
                  <a:close/>
                  <a:moveTo>
                    <a:pt x="17255" y="17255"/>
                  </a:moveTo>
                  <a:lnTo>
                    <a:pt x="138037" y="17255"/>
                  </a:lnTo>
                  <a:lnTo>
                    <a:pt x="138037" y="69018"/>
                  </a:lnTo>
                  <a:lnTo>
                    <a:pt x="17255" y="69018"/>
                  </a:lnTo>
                  <a:lnTo>
                    <a:pt x="17255" y="17255"/>
                  </a:lnTo>
                  <a:close/>
                </a:path>
              </a:pathLst>
            </a:custGeom>
            <a:grpFill/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8C1288-070B-9C4F-91FA-349BAB644DCC}"/>
                </a:ext>
              </a:extLst>
            </p:cNvPr>
            <p:cNvSpPr/>
            <p:nvPr/>
          </p:nvSpPr>
          <p:spPr>
            <a:xfrm>
              <a:off x="10951239" y="4462133"/>
              <a:ext cx="155291" cy="86273"/>
            </a:xfrm>
            <a:custGeom>
              <a:avLst/>
              <a:gdLst>
                <a:gd name="connsiteX0" fmla="*/ 0 w 155291"/>
                <a:gd name="connsiteY0" fmla="*/ 86273 h 86273"/>
                <a:gd name="connsiteX1" fmla="*/ 155291 w 155291"/>
                <a:gd name="connsiteY1" fmla="*/ 86273 h 86273"/>
                <a:gd name="connsiteX2" fmla="*/ 155291 w 155291"/>
                <a:gd name="connsiteY2" fmla="*/ 0 h 86273"/>
                <a:gd name="connsiteX3" fmla="*/ 0 w 155291"/>
                <a:gd name="connsiteY3" fmla="*/ 0 h 86273"/>
                <a:gd name="connsiteX4" fmla="*/ 0 w 155291"/>
                <a:gd name="connsiteY4" fmla="*/ 86273 h 86273"/>
                <a:gd name="connsiteX5" fmla="*/ 17255 w 155291"/>
                <a:gd name="connsiteY5" fmla="*/ 17255 h 86273"/>
                <a:gd name="connsiteX6" fmla="*/ 138037 w 155291"/>
                <a:gd name="connsiteY6" fmla="*/ 17255 h 86273"/>
                <a:gd name="connsiteX7" fmla="*/ 138037 w 155291"/>
                <a:gd name="connsiteY7" fmla="*/ 69018 h 86273"/>
                <a:gd name="connsiteX8" fmla="*/ 17255 w 155291"/>
                <a:gd name="connsiteY8" fmla="*/ 69018 h 86273"/>
                <a:gd name="connsiteX9" fmla="*/ 17255 w 155291"/>
                <a:gd name="connsiteY9" fmla="*/ 17255 h 8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291" h="86273">
                  <a:moveTo>
                    <a:pt x="0" y="86273"/>
                  </a:moveTo>
                  <a:lnTo>
                    <a:pt x="155291" y="86273"/>
                  </a:lnTo>
                  <a:lnTo>
                    <a:pt x="155291" y="0"/>
                  </a:lnTo>
                  <a:lnTo>
                    <a:pt x="0" y="0"/>
                  </a:lnTo>
                  <a:lnTo>
                    <a:pt x="0" y="86273"/>
                  </a:lnTo>
                  <a:close/>
                  <a:moveTo>
                    <a:pt x="17255" y="17255"/>
                  </a:moveTo>
                  <a:lnTo>
                    <a:pt x="138037" y="17255"/>
                  </a:lnTo>
                  <a:lnTo>
                    <a:pt x="138037" y="69018"/>
                  </a:lnTo>
                  <a:lnTo>
                    <a:pt x="17255" y="69018"/>
                  </a:lnTo>
                  <a:lnTo>
                    <a:pt x="17255" y="17255"/>
                  </a:lnTo>
                  <a:close/>
                </a:path>
              </a:pathLst>
            </a:custGeom>
            <a:grpFill/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C967053-8D0D-C0E3-E0DF-9B8968AA96D3}"/>
                </a:ext>
              </a:extLst>
            </p:cNvPr>
            <p:cNvSpPr/>
            <p:nvPr/>
          </p:nvSpPr>
          <p:spPr>
            <a:xfrm>
              <a:off x="10778693" y="4565661"/>
              <a:ext cx="155291" cy="86273"/>
            </a:xfrm>
            <a:custGeom>
              <a:avLst/>
              <a:gdLst>
                <a:gd name="connsiteX0" fmla="*/ 0 w 155291"/>
                <a:gd name="connsiteY0" fmla="*/ 86273 h 86273"/>
                <a:gd name="connsiteX1" fmla="*/ 155291 w 155291"/>
                <a:gd name="connsiteY1" fmla="*/ 86273 h 86273"/>
                <a:gd name="connsiteX2" fmla="*/ 155291 w 155291"/>
                <a:gd name="connsiteY2" fmla="*/ 0 h 86273"/>
                <a:gd name="connsiteX3" fmla="*/ 0 w 155291"/>
                <a:gd name="connsiteY3" fmla="*/ 0 h 86273"/>
                <a:gd name="connsiteX4" fmla="*/ 0 w 155291"/>
                <a:gd name="connsiteY4" fmla="*/ 86273 h 86273"/>
                <a:gd name="connsiteX5" fmla="*/ 17255 w 155291"/>
                <a:gd name="connsiteY5" fmla="*/ 17255 h 86273"/>
                <a:gd name="connsiteX6" fmla="*/ 138037 w 155291"/>
                <a:gd name="connsiteY6" fmla="*/ 17255 h 86273"/>
                <a:gd name="connsiteX7" fmla="*/ 138037 w 155291"/>
                <a:gd name="connsiteY7" fmla="*/ 69018 h 86273"/>
                <a:gd name="connsiteX8" fmla="*/ 17255 w 155291"/>
                <a:gd name="connsiteY8" fmla="*/ 69018 h 86273"/>
                <a:gd name="connsiteX9" fmla="*/ 17255 w 155291"/>
                <a:gd name="connsiteY9" fmla="*/ 17255 h 8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291" h="86273">
                  <a:moveTo>
                    <a:pt x="0" y="86273"/>
                  </a:moveTo>
                  <a:lnTo>
                    <a:pt x="155291" y="86273"/>
                  </a:lnTo>
                  <a:lnTo>
                    <a:pt x="155291" y="0"/>
                  </a:lnTo>
                  <a:lnTo>
                    <a:pt x="0" y="0"/>
                  </a:lnTo>
                  <a:lnTo>
                    <a:pt x="0" y="86273"/>
                  </a:lnTo>
                  <a:close/>
                  <a:moveTo>
                    <a:pt x="17255" y="17255"/>
                  </a:moveTo>
                  <a:lnTo>
                    <a:pt x="138037" y="17255"/>
                  </a:lnTo>
                  <a:lnTo>
                    <a:pt x="138037" y="69018"/>
                  </a:lnTo>
                  <a:lnTo>
                    <a:pt x="17255" y="69018"/>
                  </a:lnTo>
                  <a:lnTo>
                    <a:pt x="17255" y="17255"/>
                  </a:lnTo>
                  <a:close/>
                </a:path>
              </a:pathLst>
            </a:custGeom>
            <a:grpFill/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E053AC6-148D-E37D-CB99-0CA6D41FF55A}"/>
                </a:ext>
              </a:extLst>
            </p:cNvPr>
            <p:cNvSpPr/>
            <p:nvPr/>
          </p:nvSpPr>
          <p:spPr>
            <a:xfrm>
              <a:off x="10951239" y="4565661"/>
              <a:ext cx="155291" cy="86273"/>
            </a:xfrm>
            <a:custGeom>
              <a:avLst/>
              <a:gdLst>
                <a:gd name="connsiteX0" fmla="*/ 0 w 155291"/>
                <a:gd name="connsiteY0" fmla="*/ 86273 h 86273"/>
                <a:gd name="connsiteX1" fmla="*/ 155291 w 155291"/>
                <a:gd name="connsiteY1" fmla="*/ 86273 h 86273"/>
                <a:gd name="connsiteX2" fmla="*/ 155291 w 155291"/>
                <a:gd name="connsiteY2" fmla="*/ 0 h 86273"/>
                <a:gd name="connsiteX3" fmla="*/ 0 w 155291"/>
                <a:gd name="connsiteY3" fmla="*/ 0 h 86273"/>
                <a:gd name="connsiteX4" fmla="*/ 0 w 155291"/>
                <a:gd name="connsiteY4" fmla="*/ 86273 h 86273"/>
                <a:gd name="connsiteX5" fmla="*/ 17255 w 155291"/>
                <a:gd name="connsiteY5" fmla="*/ 17255 h 86273"/>
                <a:gd name="connsiteX6" fmla="*/ 138037 w 155291"/>
                <a:gd name="connsiteY6" fmla="*/ 17255 h 86273"/>
                <a:gd name="connsiteX7" fmla="*/ 138037 w 155291"/>
                <a:gd name="connsiteY7" fmla="*/ 69018 h 86273"/>
                <a:gd name="connsiteX8" fmla="*/ 17255 w 155291"/>
                <a:gd name="connsiteY8" fmla="*/ 69018 h 86273"/>
                <a:gd name="connsiteX9" fmla="*/ 17255 w 155291"/>
                <a:gd name="connsiteY9" fmla="*/ 17255 h 8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291" h="86273">
                  <a:moveTo>
                    <a:pt x="0" y="86273"/>
                  </a:moveTo>
                  <a:lnTo>
                    <a:pt x="155291" y="86273"/>
                  </a:lnTo>
                  <a:lnTo>
                    <a:pt x="155291" y="0"/>
                  </a:lnTo>
                  <a:lnTo>
                    <a:pt x="0" y="0"/>
                  </a:lnTo>
                  <a:lnTo>
                    <a:pt x="0" y="86273"/>
                  </a:lnTo>
                  <a:close/>
                  <a:moveTo>
                    <a:pt x="17255" y="17255"/>
                  </a:moveTo>
                  <a:lnTo>
                    <a:pt x="138037" y="17255"/>
                  </a:lnTo>
                  <a:lnTo>
                    <a:pt x="138037" y="69018"/>
                  </a:lnTo>
                  <a:lnTo>
                    <a:pt x="17255" y="69018"/>
                  </a:lnTo>
                  <a:lnTo>
                    <a:pt x="17255" y="17255"/>
                  </a:lnTo>
                  <a:close/>
                </a:path>
              </a:pathLst>
            </a:custGeom>
            <a:grpFill/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Graphic 28">
            <a:extLst>
              <a:ext uri="{FF2B5EF4-FFF2-40B4-BE49-F238E27FC236}">
                <a16:creationId xmlns:a16="http://schemas.microsoft.com/office/drawing/2014/main" id="{6E408D9A-EC37-5472-DBB2-79FEC47AFCB4}"/>
              </a:ext>
            </a:extLst>
          </p:cNvPr>
          <p:cNvGrpSpPr>
            <a:grpSpLocks/>
          </p:cNvGrpSpPr>
          <p:nvPr/>
        </p:nvGrpSpPr>
        <p:grpSpPr>
          <a:xfrm rot="5400000">
            <a:off x="7349318" y="649411"/>
            <a:ext cx="385054" cy="352967"/>
            <a:chOff x="9529165" y="737150"/>
            <a:chExt cx="385054" cy="352967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BC323AB-A656-49BE-C652-95AAF3303FB8}"/>
                </a:ext>
              </a:extLst>
            </p:cNvPr>
            <p:cNvSpPr/>
            <p:nvPr/>
          </p:nvSpPr>
          <p:spPr>
            <a:xfrm>
              <a:off x="9529165" y="826997"/>
              <a:ext cx="385054" cy="263120"/>
            </a:xfrm>
            <a:custGeom>
              <a:avLst/>
              <a:gdLst>
                <a:gd name="connsiteX0" fmla="*/ 378636 w 385054"/>
                <a:gd name="connsiteY0" fmla="*/ 250285 h 263120"/>
                <a:gd name="connsiteX1" fmla="*/ 378636 w 385054"/>
                <a:gd name="connsiteY1" fmla="*/ 0 h 263120"/>
                <a:gd name="connsiteX2" fmla="*/ 301626 w 385054"/>
                <a:gd name="connsiteY2" fmla="*/ 0 h 263120"/>
                <a:gd name="connsiteX3" fmla="*/ 301626 w 385054"/>
                <a:gd name="connsiteY3" fmla="*/ 250285 h 263120"/>
                <a:gd name="connsiteX4" fmla="*/ 282373 w 385054"/>
                <a:gd name="connsiteY4" fmla="*/ 250285 h 263120"/>
                <a:gd name="connsiteX5" fmla="*/ 282373 w 385054"/>
                <a:gd name="connsiteY5" fmla="*/ 51341 h 263120"/>
                <a:gd name="connsiteX6" fmla="*/ 205362 w 385054"/>
                <a:gd name="connsiteY6" fmla="*/ 51341 h 263120"/>
                <a:gd name="connsiteX7" fmla="*/ 205362 w 385054"/>
                <a:gd name="connsiteY7" fmla="*/ 250285 h 263120"/>
                <a:gd name="connsiteX8" fmla="*/ 186109 w 385054"/>
                <a:gd name="connsiteY8" fmla="*/ 250285 h 263120"/>
                <a:gd name="connsiteX9" fmla="*/ 186109 w 385054"/>
                <a:gd name="connsiteY9" fmla="*/ 102681 h 263120"/>
                <a:gd name="connsiteX10" fmla="*/ 109099 w 385054"/>
                <a:gd name="connsiteY10" fmla="*/ 102681 h 263120"/>
                <a:gd name="connsiteX11" fmla="*/ 109099 w 385054"/>
                <a:gd name="connsiteY11" fmla="*/ 250285 h 263120"/>
                <a:gd name="connsiteX12" fmla="*/ 89846 w 385054"/>
                <a:gd name="connsiteY12" fmla="*/ 250285 h 263120"/>
                <a:gd name="connsiteX13" fmla="*/ 89846 w 385054"/>
                <a:gd name="connsiteY13" fmla="*/ 160439 h 263120"/>
                <a:gd name="connsiteX14" fmla="*/ 12835 w 385054"/>
                <a:gd name="connsiteY14" fmla="*/ 160439 h 263120"/>
                <a:gd name="connsiteX15" fmla="*/ 12835 w 385054"/>
                <a:gd name="connsiteY15" fmla="*/ 250285 h 263120"/>
                <a:gd name="connsiteX16" fmla="*/ 6418 w 385054"/>
                <a:gd name="connsiteY16" fmla="*/ 250285 h 263120"/>
                <a:gd name="connsiteX17" fmla="*/ 0 w 385054"/>
                <a:gd name="connsiteY17" fmla="*/ 256703 h 263120"/>
                <a:gd name="connsiteX18" fmla="*/ 6418 w 385054"/>
                <a:gd name="connsiteY18" fmla="*/ 263120 h 263120"/>
                <a:gd name="connsiteX19" fmla="*/ 12835 w 385054"/>
                <a:gd name="connsiteY19" fmla="*/ 263120 h 263120"/>
                <a:gd name="connsiteX20" fmla="*/ 89846 w 385054"/>
                <a:gd name="connsiteY20" fmla="*/ 263120 h 263120"/>
                <a:gd name="connsiteX21" fmla="*/ 109099 w 385054"/>
                <a:gd name="connsiteY21" fmla="*/ 263120 h 263120"/>
                <a:gd name="connsiteX22" fmla="*/ 186109 w 385054"/>
                <a:gd name="connsiteY22" fmla="*/ 263120 h 263120"/>
                <a:gd name="connsiteX23" fmla="*/ 205362 w 385054"/>
                <a:gd name="connsiteY23" fmla="*/ 263120 h 263120"/>
                <a:gd name="connsiteX24" fmla="*/ 282373 w 385054"/>
                <a:gd name="connsiteY24" fmla="*/ 263120 h 263120"/>
                <a:gd name="connsiteX25" fmla="*/ 301626 w 385054"/>
                <a:gd name="connsiteY25" fmla="*/ 263120 h 263120"/>
                <a:gd name="connsiteX26" fmla="*/ 378636 w 385054"/>
                <a:gd name="connsiteY26" fmla="*/ 263120 h 263120"/>
                <a:gd name="connsiteX27" fmla="*/ 385054 w 385054"/>
                <a:gd name="connsiteY27" fmla="*/ 256703 h 263120"/>
                <a:gd name="connsiteX28" fmla="*/ 378636 w 385054"/>
                <a:gd name="connsiteY28" fmla="*/ 250285 h 263120"/>
                <a:gd name="connsiteX29" fmla="*/ 25670 w 385054"/>
                <a:gd name="connsiteY29" fmla="*/ 250285 h 263120"/>
                <a:gd name="connsiteX30" fmla="*/ 25670 w 385054"/>
                <a:gd name="connsiteY30" fmla="*/ 173274 h 263120"/>
                <a:gd name="connsiteX31" fmla="*/ 77011 w 385054"/>
                <a:gd name="connsiteY31" fmla="*/ 173274 h 263120"/>
                <a:gd name="connsiteX32" fmla="*/ 77011 w 385054"/>
                <a:gd name="connsiteY32" fmla="*/ 250285 h 263120"/>
                <a:gd name="connsiteX33" fmla="*/ 25670 w 385054"/>
                <a:gd name="connsiteY33" fmla="*/ 250285 h 263120"/>
                <a:gd name="connsiteX34" fmla="*/ 121934 w 385054"/>
                <a:gd name="connsiteY34" fmla="*/ 250285 h 263120"/>
                <a:gd name="connsiteX35" fmla="*/ 121934 w 385054"/>
                <a:gd name="connsiteY35" fmla="*/ 115516 h 263120"/>
                <a:gd name="connsiteX36" fmla="*/ 173274 w 385054"/>
                <a:gd name="connsiteY36" fmla="*/ 115516 h 263120"/>
                <a:gd name="connsiteX37" fmla="*/ 173274 w 385054"/>
                <a:gd name="connsiteY37" fmla="*/ 250285 h 263120"/>
                <a:gd name="connsiteX38" fmla="*/ 121934 w 385054"/>
                <a:gd name="connsiteY38" fmla="*/ 250285 h 263120"/>
                <a:gd name="connsiteX39" fmla="*/ 218197 w 385054"/>
                <a:gd name="connsiteY39" fmla="*/ 250285 h 263120"/>
                <a:gd name="connsiteX40" fmla="*/ 218197 w 385054"/>
                <a:gd name="connsiteY40" fmla="*/ 64176 h 263120"/>
                <a:gd name="connsiteX41" fmla="*/ 269538 w 385054"/>
                <a:gd name="connsiteY41" fmla="*/ 64176 h 263120"/>
                <a:gd name="connsiteX42" fmla="*/ 269538 w 385054"/>
                <a:gd name="connsiteY42" fmla="*/ 250285 h 263120"/>
                <a:gd name="connsiteX43" fmla="*/ 218197 w 385054"/>
                <a:gd name="connsiteY43" fmla="*/ 250285 h 263120"/>
                <a:gd name="connsiteX44" fmla="*/ 314461 w 385054"/>
                <a:gd name="connsiteY44" fmla="*/ 250285 h 263120"/>
                <a:gd name="connsiteX45" fmla="*/ 314461 w 385054"/>
                <a:gd name="connsiteY45" fmla="*/ 12835 h 263120"/>
                <a:gd name="connsiteX46" fmla="*/ 365801 w 385054"/>
                <a:gd name="connsiteY46" fmla="*/ 12835 h 263120"/>
                <a:gd name="connsiteX47" fmla="*/ 365801 w 385054"/>
                <a:gd name="connsiteY47" fmla="*/ 250285 h 263120"/>
                <a:gd name="connsiteX48" fmla="*/ 314461 w 385054"/>
                <a:gd name="connsiteY48" fmla="*/ 250285 h 26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85054" h="263120">
                  <a:moveTo>
                    <a:pt x="378636" y="250285"/>
                  </a:moveTo>
                  <a:lnTo>
                    <a:pt x="378636" y="0"/>
                  </a:lnTo>
                  <a:lnTo>
                    <a:pt x="301626" y="0"/>
                  </a:lnTo>
                  <a:lnTo>
                    <a:pt x="301626" y="250285"/>
                  </a:lnTo>
                  <a:lnTo>
                    <a:pt x="282373" y="250285"/>
                  </a:lnTo>
                  <a:lnTo>
                    <a:pt x="282373" y="51341"/>
                  </a:lnTo>
                  <a:lnTo>
                    <a:pt x="205362" y="51341"/>
                  </a:lnTo>
                  <a:lnTo>
                    <a:pt x="205362" y="250285"/>
                  </a:lnTo>
                  <a:lnTo>
                    <a:pt x="186109" y="250285"/>
                  </a:lnTo>
                  <a:lnTo>
                    <a:pt x="186109" y="102681"/>
                  </a:lnTo>
                  <a:lnTo>
                    <a:pt x="109099" y="102681"/>
                  </a:lnTo>
                  <a:lnTo>
                    <a:pt x="109099" y="250285"/>
                  </a:lnTo>
                  <a:lnTo>
                    <a:pt x="89846" y="250285"/>
                  </a:lnTo>
                  <a:lnTo>
                    <a:pt x="89846" y="160439"/>
                  </a:lnTo>
                  <a:lnTo>
                    <a:pt x="12835" y="160439"/>
                  </a:lnTo>
                  <a:lnTo>
                    <a:pt x="12835" y="250285"/>
                  </a:lnTo>
                  <a:lnTo>
                    <a:pt x="6418" y="250285"/>
                  </a:lnTo>
                  <a:cubicBezTo>
                    <a:pt x="2875" y="250285"/>
                    <a:pt x="0" y="253154"/>
                    <a:pt x="0" y="256703"/>
                  </a:cubicBezTo>
                  <a:cubicBezTo>
                    <a:pt x="0" y="260252"/>
                    <a:pt x="2875" y="263120"/>
                    <a:pt x="6418" y="263120"/>
                  </a:cubicBezTo>
                  <a:lnTo>
                    <a:pt x="12835" y="263120"/>
                  </a:lnTo>
                  <a:lnTo>
                    <a:pt x="89846" y="263120"/>
                  </a:lnTo>
                  <a:lnTo>
                    <a:pt x="109099" y="263120"/>
                  </a:lnTo>
                  <a:lnTo>
                    <a:pt x="186109" y="263120"/>
                  </a:lnTo>
                  <a:lnTo>
                    <a:pt x="205362" y="263120"/>
                  </a:lnTo>
                  <a:lnTo>
                    <a:pt x="282373" y="263120"/>
                  </a:lnTo>
                  <a:lnTo>
                    <a:pt x="301626" y="263120"/>
                  </a:lnTo>
                  <a:lnTo>
                    <a:pt x="378636" y="263120"/>
                  </a:lnTo>
                  <a:cubicBezTo>
                    <a:pt x="382179" y="263120"/>
                    <a:pt x="385054" y="260252"/>
                    <a:pt x="385054" y="256703"/>
                  </a:cubicBezTo>
                  <a:cubicBezTo>
                    <a:pt x="385054" y="253154"/>
                    <a:pt x="382179" y="250285"/>
                    <a:pt x="378636" y="250285"/>
                  </a:cubicBezTo>
                  <a:close/>
                  <a:moveTo>
                    <a:pt x="25670" y="250285"/>
                  </a:moveTo>
                  <a:lnTo>
                    <a:pt x="25670" y="173274"/>
                  </a:lnTo>
                  <a:lnTo>
                    <a:pt x="77011" y="173274"/>
                  </a:lnTo>
                  <a:lnTo>
                    <a:pt x="77011" y="250285"/>
                  </a:lnTo>
                  <a:lnTo>
                    <a:pt x="25670" y="250285"/>
                  </a:lnTo>
                  <a:close/>
                  <a:moveTo>
                    <a:pt x="121934" y="250285"/>
                  </a:moveTo>
                  <a:lnTo>
                    <a:pt x="121934" y="115516"/>
                  </a:lnTo>
                  <a:lnTo>
                    <a:pt x="173274" y="115516"/>
                  </a:lnTo>
                  <a:lnTo>
                    <a:pt x="173274" y="250285"/>
                  </a:lnTo>
                  <a:lnTo>
                    <a:pt x="121934" y="250285"/>
                  </a:lnTo>
                  <a:close/>
                  <a:moveTo>
                    <a:pt x="218197" y="250285"/>
                  </a:moveTo>
                  <a:lnTo>
                    <a:pt x="218197" y="64176"/>
                  </a:lnTo>
                  <a:lnTo>
                    <a:pt x="269538" y="64176"/>
                  </a:lnTo>
                  <a:lnTo>
                    <a:pt x="269538" y="250285"/>
                  </a:lnTo>
                  <a:lnTo>
                    <a:pt x="218197" y="250285"/>
                  </a:lnTo>
                  <a:close/>
                  <a:moveTo>
                    <a:pt x="314461" y="250285"/>
                  </a:moveTo>
                  <a:lnTo>
                    <a:pt x="314461" y="12835"/>
                  </a:lnTo>
                  <a:lnTo>
                    <a:pt x="365801" y="12835"/>
                  </a:lnTo>
                  <a:lnTo>
                    <a:pt x="365801" y="250285"/>
                  </a:lnTo>
                  <a:lnTo>
                    <a:pt x="314461" y="25028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AE60D40-D453-435F-2FA4-5295C8851A43}"/>
                </a:ext>
              </a:extLst>
            </p:cNvPr>
            <p:cNvSpPr/>
            <p:nvPr/>
          </p:nvSpPr>
          <p:spPr>
            <a:xfrm>
              <a:off x="9574272" y="737150"/>
              <a:ext cx="262910" cy="162558"/>
            </a:xfrm>
            <a:custGeom>
              <a:avLst/>
              <a:gdLst>
                <a:gd name="connsiteX0" fmla="*/ 6426 w 262910"/>
                <a:gd name="connsiteY0" fmla="*/ 162558 h 162558"/>
                <a:gd name="connsiteX1" fmla="*/ 9628 w 262910"/>
                <a:gd name="connsiteY1" fmla="*/ 161698 h 162558"/>
                <a:gd name="connsiteX2" fmla="*/ 242387 w 262910"/>
                <a:gd name="connsiteY2" fmla="*/ 27314 h 162558"/>
                <a:gd name="connsiteX3" fmla="*/ 227819 w 262910"/>
                <a:gd name="connsiteY3" fmla="*/ 59338 h 162558"/>
                <a:gd name="connsiteX4" fmla="*/ 231002 w 262910"/>
                <a:gd name="connsiteY4" fmla="*/ 67835 h 162558"/>
                <a:gd name="connsiteX5" fmla="*/ 233659 w 262910"/>
                <a:gd name="connsiteY5" fmla="*/ 68412 h 162558"/>
                <a:gd name="connsiteX6" fmla="*/ 239505 w 262910"/>
                <a:gd name="connsiteY6" fmla="*/ 64652 h 162558"/>
                <a:gd name="connsiteX7" fmla="*/ 262365 w 262910"/>
                <a:gd name="connsiteY7" fmla="*/ 14402 h 162558"/>
                <a:gd name="connsiteX8" fmla="*/ 262480 w 262910"/>
                <a:gd name="connsiteY8" fmla="*/ 13902 h 162558"/>
                <a:gd name="connsiteX9" fmla="*/ 262762 w 262910"/>
                <a:gd name="connsiteY9" fmla="*/ 12875 h 162558"/>
                <a:gd name="connsiteX10" fmla="*/ 262910 w 262910"/>
                <a:gd name="connsiteY10" fmla="*/ 12361 h 162558"/>
                <a:gd name="connsiteX11" fmla="*/ 262891 w 262910"/>
                <a:gd name="connsiteY11" fmla="*/ 12143 h 162558"/>
                <a:gd name="connsiteX12" fmla="*/ 262865 w 262910"/>
                <a:gd name="connsiteY12" fmla="*/ 11431 h 162558"/>
                <a:gd name="connsiteX13" fmla="*/ 262711 w 262910"/>
                <a:gd name="connsiteY13" fmla="*/ 10391 h 162558"/>
                <a:gd name="connsiteX14" fmla="*/ 262563 w 262910"/>
                <a:gd name="connsiteY14" fmla="*/ 9659 h 162558"/>
                <a:gd name="connsiteX15" fmla="*/ 262249 w 262910"/>
                <a:gd name="connsiteY15" fmla="*/ 9011 h 162558"/>
                <a:gd name="connsiteX16" fmla="*/ 262076 w 262910"/>
                <a:gd name="connsiteY16" fmla="*/ 8536 h 162558"/>
                <a:gd name="connsiteX17" fmla="*/ 261729 w 262910"/>
                <a:gd name="connsiteY17" fmla="*/ 8145 h 162558"/>
                <a:gd name="connsiteX18" fmla="*/ 261331 w 262910"/>
                <a:gd name="connsiteY18" fmla="*/ 7555 h 162558"/>
                <a:gd name="connsiteX19" fmla="*/ 260760 w 262910"/>
                <a:gd name="connsiteY19" fmla="*/ 7054 h 162558"/>
                <a:gd name="connsiteX20" fmla="*/ 259939 w 262910"/>
                <a:gd name="connsiteY20" fmla="*/ 6406 h 162558"/>
                <a:gd name="connsiteX21" fmla="*/ 259342 w 262910"/>
                <a:gd name="connsiteY21" fmla="*/ 6027 h 162558"/>
                <a:gd name="connsiteX22" fmla="*/ 259162 w 262910"/>
                <a:gd name="connsiteY22" fmla="*/ 5899 h 162558"/>
                <a:gd name="connsiteX23" fmla="*/ 258668 w 262910"/>
                <a:gd name="connsiteY23" fmla="*/ 5783 h 162558"/>
                <a:gd name="connsiteX24" fmla="*/ 257603 w 262910"/>
                <a:gd name="connsiteY24" fmla="*/ 5501 h 162558"/>
                <a:gd name="connsiteX25" fmla="*/ 257128 w 262910"/>
                <a:gd name="connsiteY25" fmla="*/ 5360 h 162558"/>
                <a:gd name="connsiteX26" fmla="*/ 202181 w 262910"/>
                <a:gd name="connsiteY26" fmla="*/ 33 h 162558"/>
                <a:gd name="connsiteX27" fmla="*/ 195173 w 262910"/>
                <a:gd name="connsiteY27" fmla="*/ 5796 h 162558"/>
                <a:gd name="connsiteX28" fmla="*/ 200936 w 262910"/>
                <a:gd name="connsiteY28" fmla="*/ 12804 h 162558"/>
                <a:gd name="connsiteX29" fmla="*/ 235950 w 262910"/>
                <a:gd name="connsiteY29" fmla="*/ 16199 h 162558"/>
                <a:gd name="connsiteX30" fmla="*/ 3210 w 262910"/>
                <a:gd name="connsiteY30" fmla="*/ 150583 h 162558"/>
                <a:gd name="connsiteX31" fmla="*/ 861 w 262910"/>
                <a:gd name="connsiteY31" fmla="*/ 159349 h 162558"/>
                <a:gd name="connsiteX32" fmla="*/ 6426 w 262910"/>
                <a:gd name="connsiteY32" fmla="*/ 162558 h 16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2910" h="162558">
                  <a:moveTo>
                    <a:pt x="6426" y="162558"/>
                  </a:moveTo>
                  <a:cubicBezTo>
                    <a:pt x="7510" y="162558"/>
                    <a:pt x="8620" y="162282"/>
                    <a:pt x="9628" y="161698"/>
                  </a:cubicBezTo>
                  <a:lnTo>
                    <a:pt x="242387" y="27314"/>
                  </a:lnTo>
                  <a:lnTo>
                    <a:pt x="227819" y="59338"/>
                  </a:lnTo>
                  <a:cubicBezTo>
                    <a:pt x="226349" y="62566"/>
                    <a:pt x="227774" y="66372"/>
                    <a:pt x="231002" y="67835"/>
                  </a:cubicBezTo>
                  <a:cubicBezTo>
                    <a:pt x="231862" y="68233"/>
                    <a:pt x="232767" y="68412"/>
                    <a:pt x="233659" y="68412"/>
                  </a:cubicBezTo>
                  <a:cubicBezTo>
                    <a:pt x="236097" y="68412"/>
                    <a:pt x="238427" y="67013"/>
                    <a:pt x="239505" y="64652"/>
                  </a:cubicBezTo>
                  <a:lnTo>
                    <a:pt x="262365" y="14402"/>
                  </a:lnTo>
                  <a:cubicBezTo>
                    <a:pt x="262435" y="14242"/>
                    <a:pt x="262422" y="14068"/>
                    <a:pt x="262480" y="13902"/>
                  </a:cubicBezTo>
                  <a:cubicBezTo>
                    <a:pt x="262602" y="13561"/>
                    <a:pt x="262698" y="13234"/>
                    <a:pt x="262762" y="12875"/>
                  </a:cubicBezTo>
                  <a:cubicBezTo>
                    <a:pt x="262794" y="12695"/>
                    <a:pt x="262897" y="12547"/>
                    <a:pt x="262910" y="12361"/>
                  </a:cubicBezTo>
                  <a:cubicBezTo>
                    <a:pt x="262916" y="12284"/>
                    <a:pt x="262884" y="12220"/>
                    <a:pt x="262891" y="12143"/>
                  </a:cubicBezTo>
                  <a:cubicBezTo>
                    <a:pt x="262904" y="11899"/>
                    <a:pt x="262878" y="11675"/>
                    <a:pt x="262865" y="11431"/>
                  </a:cubicBezTo>
                  <a:cubicBezTo>
                    <a:pt x="262846" y="11078"/>
                    <a:pt x="262788" y="10744"/>
                    <a:pt x="262711" y="10391"/>
                  </a:cubicBezTo>
                  <a:cubicBezTo>
                    <a:pt x="262660" y="10147"/>
                    <a:pt x="262647" y="9897"/>
                    <a:pt x="262563" y="9659"/>
                  </a:cubicBezTo>
                  <a:cubicBezTo>
                    <a:pt x="262486" y="9428"/>
                    <a:pt x="262352" y="9236"/>
                    <a:pt x="262249" y="9011"/>
                  </a:cubicBezTo>
                  <a:cubicBezTo>
                    <a:pt x="262166" y="8864"/>
                    <a:pt x="262166" y="8690"/>
                    <a:pt x="262076" y="8536"/>
                  </a:cubicBezTo>
                  <a:cubicBezTo>
                    <a:pt x="261986" y="8382"/>
                    <a:pt x="261832" y="8293"/>
                    <a:pt x="261729" y="8145"/>
                  </a:cubicBezTo>
                  <a:cubicBezTo>
                    <a:pt x="261594" y="7946"/>
                    <a:pt x="261492" y="7734"/>
                    <a:pt x="261331" y="7555"/>
                  </a:cubicBezTo>
                  <a:cubicBezTo>
                    <a:pt x="261164" y="7362"/>
                    <a:pt x="260953" y="7227"/>
                    <a:pt x="260760" y="7054"/>
                  </a:cubicBezTo>
                  <a:cubicBezTo>
                    <a:pt x="260497" y="6817"/>
                    <a:pt x="260234" y="6598"/>
                    <a:pt x="259939" y="6406"/>
                  </a:cubicBezTo>
                  <a:cubicBezTo>
                    <a:pt x="259740" y="6277"/>
                    <a:pt x="259560" y="6136"/>
                    <a:pt x="259342" y="6027"/>
                  </a:cubicBezTo>
                  <a:cubicBezTo>
                    <a:pt x="259271" y="5995"/>
                    <a:pt x="259233" y="5931"/>
                    <a:pt x="259162" y="5899"/>
                  </a:cubicBezTo>
                  <a:cubicBezTo>
                    <a:pt x="259002" y="5828"/>
                    <a:pt x="258828" y="5841"/>
                    <a:pt x="258668" y="5783"/>
                  </a:cubicBezTo>
                  <a:cubicBezTo>
                    <a:pt x="258315" y="5655"/>
                    <a:pt x="257968" y="5565"/>
                    <a:pt x="257603" y="5501"/>
                  </a:cubicBezTo>
                  <a:cubicBezTo>
                    <a:pt x="257436" y="5469"/>
                    <a:pt x="257301" y="5373"/>
                    <a:pt x="257128" y="5360"/>
                  </a:cubicBezTo>
                  <a:lnTo>
                    <a:pt x="202181" y="33"/>
                  </a:lnTo>
                  <a:cubicBezTo>
                    <a:pt x="198619" y="-326"/>
                    <a:pt x="195513" y="2279"/>
                    <a:pt x="195173" y="5796"/>
                  </a:cubicBezTo>
                  <a:cubicBezTo>
                    <a:pt x="194826" y="9326"/>
                    <a:pt x="197412" y="12464"/>
                    <a:pt x="200936" y="12804"/>
                  </a:cubicBezTo>
                  <a:lnTo>
                    <a:pt x="235950" y="16199"/>
                  </a:lnTo>
                  <a:lnTo>
                    <a:pt x="3210" y="150583"/>
                  </a:lnTo>
                  <a:cubicBezTo>
                    <a:pt x="136" y="152354"/>
                    <a:pt x="-910" y="156282"/>
                    <a:pt x="861" y="159349"/>
                  </a:cubicBezTo>
                  <a:cubicBezTo>
                    <a:pt x="2049" y="161409"/>
                    <a:pt x="4205" y="162558"/>
                    <a:pt x="6426" y="16255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5" name="Graphic 74" descr="Group brainstorm">
            <a:extLst>
              <a:ext uri="{FF2B5EF4-FFF2-40B4-BE49-F238E27FC236}">
                <a16:creationId xmlns:a16="http://schemas.microsoft.com/office/drawing/2014/main" id="{C74034D4-D4AE-3956-F25C-05E8F0336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372" b="11031"/>
          <a:stretch>
            <a:fillRect/>
          </a:stretch>
        </p:blipFill>
        <p:spPr>
          <a:xfrm>
            <a:off x="7041410" y="5893426"/>
            <a:ext cx="779918" cy="371221"/>
          </a:xfrm>
          <a:custGeom>
            <a:avLst/>
            <a:gdLst>
              <a:gd name="connsiteX0" fmla="*/ 0 w 4236754"/>
              <a:gd name="connsiteY0" fmla="*/ 0 h 2016587"/>
              <a:gd name="connsiteX1" fmla="*/ 1528213 w 4236754"/>
              <a:gd name="connsiteY1" fmla="*/ 0 h 2016587"/>
              <a:gd name="connsiteX2" fmla="*/ 1528213 w 4236754"/>
              <a:gd name="connsiteY2" fmla="*/ 478651 h 2016587"/>
              <a:gd name="connsiteX3" fmla="*/ 2737302 w 4236754"/>
              <a:gd name="connsiteY3" fmla="*/ 478651 h 2016587"/>
              <a:gd name="connsiteX4" fmla="*/ 2737302 w 4236754"/>
              <a:gd name="connsiteY4" fmla="*/ 0 h 2016587"/>
              <a:gd name="connsiteX5" fmla="*/ 4236754 w 4236754"/>
              <a:gd name="connsiteY5" fmla="*/ 0 h 2016587"/>
              <a:gd name="connsiteX6" fmla="*/ 4236754 w 4236754"/>
              <a:gd name="connsiteY6" fmla="*/ 2016587 h 2016587"/>
              <a:gd name="connsiteX7" fmla="*/ 0 w 4236754"/>
              <a:gd name="connsiteY7" fmla="*/ 2016587 h 201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6754" h="2016587">
                <a:moveTo>
                  <a:pt x="0" y="0"/>
                </a:moveTo>
                <a:lnTo>
                  <a:pt x="1528213" y="0"/>
                </a:lnTo>
                <a:lnTo>
                  <a:pt x="1528213" y="478651"/>
                </a:lnTo>
                <a:lnTo>
                  <a:pt x="2737302" y="478651"/>
                </a:lnTo>
                <a:lnTo>
                  <a:pt x="2737302" y="0"/>
                </a:lnTo>
                <a:lnTo>
                  <a:pt x="4236754" y="0"/>
                </a:lnTo>
                <a:lnTo>
                  <a:pt x="4236754" y="2016587"/>
                </a:lnTo>
                <a:lnTo>
                  <a:pt x="0" y="2016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842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1205</TotalTime>
  <Words>513</Words>
  <Application>Microsoft Office PowerPoint</Application>
  <PresentationFormat>Widescreen</PresentationFormat>
  <Paragraphs>133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Poppins</vt:lpstr>
      <vt:lpstr>Poppins ExtraLight</vt:lpstr>
      <vt:lpstr>Poppins Medium</vt:lpstr>
      <vt:lpstr>Poppins SemiBold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 279</dc:creator>
  <cp:lastModifiedBy>Marios Stylianou</cp:lastModifiedBy>
  <cp:revision>145</cp:revision>
  <dcterms:created xsi:type="dcterms:W3CDTF">2020-11-23T14:31:59Z</dcterms:created>
  <dcterms:modified xsi:type="dcterms:W3CDTF">2024-05-28T13:29:55Z</dcterms:modified>
</cp:coreProperties>
</file>